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0"/>
  </p:notesMasterIdLst>
  <p:sldIdLst>
    <p:sldId id="256" r:id="rId3"/>
    <p:sldId id="258" r:id="rId4"/>
    <p:sldId id="257" r:id="rId5"/>
    <p:sldId id="262" r:id="rId6"/>
    <p:sldId id="263" r:id="rId7"/>
    <p:sldId id="269" r:id="rId8"/>
    <p:sldId id="304" r:id="rId9"/>
    <p:sldId id="305" r:id="rId10"/>
    <p:sldId id="306" r:id="rId11"/>
    <p:sldId id="286" r:id="rId12"/>
    <p:sldId id="288" r:id="rId13"/>
    <p:sldId id="287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8FEA96-0FBA-461E-A691-6855D8DB0B35}" v="5" dt="2023-01-26T20:52:58.6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5" d="100"/>
          <a:sy n="95" d="100"/>
        </p:scale>
        <p:origin x="16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rbani, Jay" userId="b0ccf240-3400-4878-b8c0-b1ab191d0831" providerId="ADAL" clId="{2C8FEA96-0FBA-461E-A691-6855D8DB0B35}"/>
    <pc:docChg chg="addSld delSld modSld">
      <pc:chgData name="Gurbani, Jay" userId="b0ccf240-3400-4878-b8c0-b1ab191d0831" providerId="ADAL" clId="{2C8FEA96-0FBA-461E-A691-6855D8DB0B35}" dt="2023-01-26T20:54:58.274" v="5" actId="2696"/>
      <pc:docMkLst>
        <pc:docMk/>
      </pc:docMkLst>
      <pc:sldChg chg="add del">
        <pc:chgData name="Gurbani, Jay" userId="b0ccf240-3400-4878-b8c0-b1ab191d0831" providerId="ADAL" clId="{2C8FEA96-0FBA-461E-A691-6855D8DB0B35}" dt="2023-01-26T20:54:58.274" v="5" actId="2696"/>
        <pc:sldMkLst>
          <pc:docMk/>
          <pc:sldMk cId="1097389355" sldId="2134805667"/>
        </pc:sldMkLst>
      </pc:sldChg>
      <pc:sldChg chg="add del">
        <pc:chgData name="Gurbani, Jay" userId="b0ccf240-3400-4878-b8c0-b1ab191d0831" providerId="ADAL" clId="{2C8FEA96-0FBA-461E-A691-6855D8DB0B35}" dt="2023-01-26T20:54:58.274" v="5" actId="2696"/>
        <pc:sldMkLst>
          <pc:docMk/>
          <pc:sldMk cId="3413050257" sldId="2134805668"/>
        </pc:sldMkLst>
      </pc:sldChg>
      <pc:sldChg chg="add del">
        <pc:chgData name="Gurbani, Jay" userId="b0ccf240-3400-4878-b8c0-b1ab191d0831" providerId="ADAL" clId="{2C8FEA96-0FBA-461E-A691-6855D8DB0B35}" dt="2023-01-26T20:54:58.274" v="5" actId="2696"/>
        <pc:sldMkLst>
          <pc:docMk/>
          <pc:sldMk cId="3366911955" sldId="2134806240"/>
        </pc:sldMkLst>
      </pc:sldChg>
      <pc:sldChg chg="add del">
        <pc:chgData name="Gurbani, Jay" userId="b0ccf240-3400-4878-b8c0-b1ab191d0831" providerId="ADAL" clId="{2C8FEA96-0FBA-461E-A691-6855D8DB0B35}" dt="2023-01-26T20:54:58.274" v="5" actId="2696"/>
        <pc:sldMkLst>
          <pc:docMk/>
          <pc:sldMk cId="2220812265" sldId="2134806242"/>
        </pc:sldMkLst>
      </pc:sldChg>
      <pc:sldChg chg="add del">
        <pc:chgData name="Gurbani, Jay" userId="b0ccf240-3400-4878-b8c0-b1ab191d0831" providerId="ADAL" clId="{2C8FEA96-0FBA-461E-A691-6855D8DB0B35}" dt="2023-01-26T20:54:58.274" v="5" actId="2696"/>
        <pc:sldMkLst>
          <pc:docMk/>
          <pc:sldMk cId="3335009002" sldId="2134806243"/>
        </pc:sldMkLst>
      </pc:sldChg>
      <pc:sldChg chg="add del">
        <pc:chgData name="Gurbani, Jay" userId="b0ccf240-3400-4878-b8c0-b1ab191d0831" providerId="ADAL" clId="{2C8FEA96-0FBA-461E-A691-6855D8DB0B35}" dt="2023-01-26T20:54:58.274" v="5" actId="2696"/>
        <pc:sldMkLst>
          <pc:docMk/>
          <pc:sldMk cId="2520488068" sldId="2146847905"/>
        </pc:sldMkLst>
      </pc:sldChg>
      <pc:sldChg chg="add del">
        <pc:chgData name="Gurbani, Jay" userId="b0ccf240-3400-4878-b8c0-b1ab191d0831" providerId="ADAL" clId="{2C8FEA96-0FBA-461E-A691-6855D8DB0B35}" dt="2023-01-26T20:54:58.274" v="5" actId="2696"/>
        <pc:sldMkLst>
          <pc:docMk/>
          <pc:sldMk cId="3227546108" sldId="2146847906"/>
        </pc:sldMkLst>
      </pc:sldChg>
      <pc:sldChg chg="add del">
        <pc:chgData name="Gurbani, Jay" userId="b0ccf240-3400-4878-b8c0-b1ab191d0831" providerId="ADAL" clId="{2C8FEA96-0FBA-461E-A691-6855D8DB0B35}" dt="2023-01-26T20:54:58.274" v="5" actId="2696"/>
        <pc:sldMkLst>
          <pc:docMk/>
          <pc:sldMk cId="962694420" sldId="2146847913"/>
        </pc:sldMkLst>
      </pc:sldChg>
      <pc:sldChg chg="add del">
        <pc:chgData name="Gurbani, Jay" userId="b0ccf240-3400-4878-b8c0-b1ab191d0831" providerId="ADAL" clId="{2C8FEA96-0FBA-461E-A691-6855D8DB0B35}" dt="2023-01-26T20:54:58.274" v="5" actId="2696"/>
        <pc:sldMkLst>
          <pc:docMk/>
          <pc:sldMk cId="1048654428" sldId="2146847914"/>
        </pc:sldMkLst>
      </pc:sldChg>
      <pc:sldChg chg="add del">
        <pc:chgData name="Gurbani, Jay" userId="b0ccf240-3400-4878-b8c0-b1ab191d0831" providerId="ADAL" clId="{2C8FEA96-0FBA-461E-A691-6855D8DB0B35}" dt="2023-01-26T20:54:58.274" v="5" actId="2696"/>
        <pc:sldMkLst>
          <pc:docMk/>
          <pc:sldMk cId="1608626870" sldId="2146847915"/>
        </pc:sldMkLst>
      </pc:sldChg>
      <pc:sldChg chg="add del">
        <pc:chgData name="Gurbani, Jay" userId="b0ccf240-3400-4878-b8c0-b1ab191d0831" providerId="ADAL" clId="{2C8FEA96-0FBA-461E-A691-6855D8DB0B35}" dt="2023-01-26T20:54:58.274" v="5" actId="2696"/>
        <pc:sldMkLst>
          <pc:docMk/>
          <pc:sldMk cId="128096890" sldId="2146847916"/>
        </pc:sldMkLst>
      </pc:sldChg>
      <pc:sldMasterChg chg="delSldLayout">
        <pc:chgData name="Gurbani, Jay" userId="b0ccf240-3400-4878-b8c0-b1ab191d0831" providerId="ADAL" clId="{2C8FEA96-0FBA-461E-A691-6855D8DB0B35}" dt="2023-01-26T20:54:58.274" v="5" actId="2696"/>
        <pc:sldMasterMkLst>
          <pc:docMk/>
          <pc:sldMasterMk cId="1112654643" sldId="2147483660"/>
        </pc:sldMasterMkLst>
        <pc:sldLayoutChg chg="del">
          <pc:chgData name="Gurbani, Jay" userId="b0ccf240-3400-4878-b8c0-b1ab191d0831" providerId="ADAL" clId="{2C8FEA96-0FBA-461E-A691-6855D8DB0B35}" dt="2023-01-26T20:54:58.274" v="5" actId="2696"/>
          <pc:sldLayoutMkLst>
            <pc:docMk/>
            <pc:sldMasterMk cId="1112654643" sldId="2147483660"/>
            <pc:sldLayoutMk cId="993402156" sldId="2147483694"/>
          </pc:sldLayoutMkLst>
        </pc:sldLayoutChg>
        <pc:sldLayoutChg chg="del">
          <pc:chgData name="Gurbani, Jay" userId="b0ccf240-3400-4878-b8c0-b1ab191d0831" providerId="ADAL" clId="{2C8FEA96-0FBA-461E-A691-6855D8DB0B35}" dt="2023-01-26T20:54:58.274" v="5" actId="2696"/>
          <pc:sldLayoutMkLst>
            <pc:docMk/>
            <pc:sldMasterMk cId="1112654643" sldId="2147483660"/>
            <pc:sldLayoutMk cId="1944289178" sldId="2147483695"/>
          </pc:sldLayoutMkLst>
        </pc:sldLayoutChg>
        <pc:sldLayoutChg chg="del">
          <pc:chgData name="Gurbani, Jay" userId="b0ccf240-3400-4878-b8c0-b1ab191d0831" providerId="ADAL" clId="{2C8FEA96-0FBA-461E-A691-6855D8DB0B35}" dt="2023-01-26T20:54:58.274" v="5" actId="2696"/>
          <pc:sldLayoutMkLst>
            <pc:docMk/>
            <pc:sldMasterMk cId="1112654643" sldId="2147483660"/>
            <pc:sldLayoutMk cId="995597791" sldId="2147483696"/>
          </pc:sldLayoutMkLst>
        </pc:sldLayoutChg>
        <pc:sldLayoutChg chg="del">
          <pc:chgData name="Gurbani, Jay" userId="b0ccf240-3400-4878-b8c0-b1ab191d0831" providerId="ADAL" clId="{2C8FEA96-0FBA-461E-A691-6855D8DB0B35}" dt="2023-01-26T20:54:58.274" v="5" actId="2696"/>
          <pc:sldLayoutMkLst>
            <pc:docMk/>
            <pc:sldMasterMk cId="1112654643" sldId="2147483660"/>
            <pc:sldLayoutMk cId="1316151960" sldId="214748369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D349CC-4257-497C-B548-8F0A23EA7062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7F770-C5F6-4B47-822A-B152005A9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121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8" name="Google Shape;52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is a “hands-on” exercise where you will work in groups of 4-5 people to solve technical challenges.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only get out what you put in, don't be lazy.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Knowledge Retention is achieved through Pain and Discomfort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9" name="Google Shape;529;p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4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5" name="Google Shape;53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You might not grow a garden like this…   but at least you can learn while trying.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36" name="Google Shape;536;p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5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jpeg"/><Relationship Id="rId4" Type="http://schemas.openxmlformats.org/officeDocument/2006/relationships/image" Target="../media/image17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AED02-F69F-D086-0D62-F8B37B730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1D085B-471A-2549-5ACB-E447F778DC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D5DDEF-7037-286A-6084-155BD60A2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1EA02-8850-41C3-914B-2442F3B5FF68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BB5A50-2D36-C5EC-D047-AE2C7D115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8515D-DC78-BEB8-AAA2-658151DAF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97C77-A88C-468A-89B4-EFF6F8F42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977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31890-0C22-2B69-76BF-EC9077531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C823A3-DDF6-91E2-A661-24A85D096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3595B-FC81-32A9-5B78-199CDEED9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1EA02-8850-41C3-914B-2442F3B5FF68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AD86F-ED82-CEF5-B033-933634EA1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5948DC-6A30-47D2-929E-7BBCD1492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97C77-A88C-468A-89B4-EFF6F8F42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655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CF0434-7686-D1EE-161B-7CBFC2C73A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101017-4F41-95B6-F116-B5AE483952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A477B-65CB-C896-B002-C07269AB8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1EA02-8850-41C3-914B-2442F3B5FF68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31333-6336-F62E-79A0-AA23E8F2F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F67D3-D0F2-27ED-7F25-6532A6900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97C77-A88C-468A-89B4-EFF6F8F42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235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Background pattern&#10;&#10;Description automatically generated">
            <a:extLst>
              <a:ext uri="{FF2B5EF4-FFF2-40B4-BE49-F238E27FC236}">
                <a16:creationId xmlns:a16="http://schemas.microsoft.com/office/drawing/2014/main" id="{55EED6E1-9768-7EAB-7FA4-99FE99AC63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" t="223" b="840"/>
          <a:stretch/>
        </p:blipFill>
        <p:spPr>
          <a:xfrm>
            <a:off x="0" y="-15554"/>
            <a:ext cx="12324488" cy="6889108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low confidence">
            <a:extLst>
              <a:ext uri="{FF2B5EF4-FFF2-40B4-BE49-F238E27FC236}">
                <a16:creationId xmlns:a16="http://schemas.microsoft.com/office/drawing/2014/main" id="{9939F6EF-BF6E-8DFA-F4C8-335C177420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795" b="2885"/>
          <a:stretch/>
        </p:blipFill>
        <p:spPr>
          <a:xfrm>
            <a:off x="0" y="-15554"/>
            <a:ext cx="12192000" cy="6468504"/>
          </a:xfrm>
          <a:prstGeom prst="rect">
            <a:avLst/>
          </a:prstGeom>
        </p:spPr>
      </p:pic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B9B14AA4-45F6-0870-6DCC-1C030977E7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2488" y="15554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6CB1B4-3C0C-3E4E-94F1-AC47228A69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8520" y="2703532"/>
            <a:ext cx="10406958" cy="923330"/>
          </a:xfrm>
        </p:spPr>
        <p:txBody>
          <a:bodyPr wrap="square" tIns="0" bIns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BFF97-F472-4E44-AA8E-88A749291C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flipH="1">
            <a:off x="-1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endParaRPr lang="en-US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9830F320-FB25-5A0B-A514-6AF718D41D2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520" y="4018753"/>
            <a:ext cx="6616793" cy="566928"/>
          </a:xfrm>
          <a:prstGeom prst="rect">
            <a:avLst/>
          </a:prstGeom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tIns="180000">
            <a:spAutoFit/>
          </a:bodyPr>
          <a:lstStyle>
            <a:lvl1pPr marL="0" indent="0" algn="l">
              <a:spcBef>
                <a:spcPts val="0"/>
              </a:spcBef>
              <a:buNone/>
              <a:defRPr sz="2400" b="0" i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latin typeface="+mn-lt"/>
              </a:rPr>
              <a:t>Lorem ipsum dolor sit </a:t>
            </a:r>
            <a:r>
              <a:rPr lang="en-US" err="1">
                <a:latin typeface="+mn-lt"/>
              </a:rPr>
              <a:t>amet</a:t>
            </a:r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6D70604-2298-F29B-1BFD-7D0582FD7D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1640" y="373942"/>
            <a:ext cx="2268000" cy="396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7AE261D4-1C25-9B1B-8326-5B0F8EBA718F}"/>
              </a:ext>
            </a:extLst>
          </p:cNvPr>
          <p:cNvSpPr/>
          <p:nvPr userDrawn="1"/>
        </p:nvSpPr>
        <p:spPr>
          <a:xfrm>
            <a:off x="458763" y="3777088"/>
            <a:ext cx="1090868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kern="1200" cap="none" spc="15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29126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1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5282B1CE-A7B3-A6DB-3434-449509D059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" t="223" b="840"/>
          <a:stretch/>
        </p:blipFill>
        <p:spPr>
          <a:xfrm>
            <a:off x="0" y="-15554"/>
            <a:ext cx="12324488" cy="6889108"/>
          </a:xfrm>
          <a:prstGeom prst="rect">
            <a:avLst/>
          </a:prstGeom>
        </p:spPr>
      </p:pic>
      <p:pic>
        <p:nvPicPr>
          <p:cNvPr id="12" name="Picture 11" descr="Shape&#10;&#10;Description automatically generated with low confidence">
            <a:extLst>
              <a:ext uri="{FF2B5EF4-FFF2-40B4-BE49-F238E27FC236}">
                <a16:creationId xmlns:a16="http://schemas.microsoft.com/office/drawing/2014/main" id="{80774B68-4374-98B8-772E-0FD3A5B4FC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795" b="2885"/>
          <a:stretch/>
        </p:blipFill>
        <p:spPr>
          <a:xfrm>
            <a:off x="0" y="-15554"/>
            <a:ext cx="12192000" cy="6468504"/>
          </a:xfrm>
          <a:prstGeom prst="rect">
            <a:avLst/>
          </a:prstGeom>
        </p:spPr>
      </p:pic>
      <p:pic>
        <p:nvPicPr>
          <p:cNvPr id="14" name="Picture 13" descr="Shape&#10;&#10;Description automatically generated">
            <a:extLst>
              <a:ext uri="{FF2B5EF4-FFF2-40B4-BE49-F238E27FC236}">
                <a16:creationId xmlns:a16="http://schemas.microsoft.com/office/drawing/2014/main" id="{A6649C43-75A2-47A6-B97D-459F96C63D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2488" y="15554"/>
            <a:ext cx="12192000" cy="6858000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26DE803-756D-3BE9-C07C-1DF63A2F38AE}"/>
              </a:ext>
            </a:extLst>
          </p:cNvPr>
          <p:cNvSpPr/>
          <p:nvPr userDrawn="1"/>
        </p:nvSpPr>
        <p:spPr>
          <a:xfrm>
            <a:off x="7577161" y="1797888"/>
            <a:ext cx="1284541" cy="1284541"/>
          </a:xfrm>
          <a:prstGeom prst="roundRect">
            <a:avLst>
              <a:gd name="adj" fmla="val 1982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Bernina Sans Offc" panose="02000000000000000000" pitchFamily="2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6CB1B4-3C0C-3E4E-94F1-AC47228A69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8520" y="2888198"/>
            <a:ext cx="6616793" cy="738664"/>
          </a:xfrm>
        </p:spPr>
        <p:txBody>
          <a:bodyPr tIns="0" bIns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BFF97-F472-4E44-AA8E-88A749291C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flipH="1">
            <a:off x="-1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endParaRPr lang="en-US"/>
          </a:p>
        </p:txBody>
      </p:sp>
      <p:sp>
        <p:nvSpPr>
          <p:cNvPr id="15" name="Picture Placeholder 15">
            <a:extLst>
              <a:ext uri="{FF2B5EF4-FFF2-40B4-BE49-F238E27FC236}">
                <a16:creationId xmlns:a16="http://schemas.microsoft.com/office/drawing/2014/main" id="{C7517208-B8B4-2B63-CC49-DFF9D0932F3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498225" y="1718954"/>
            <a:ext cx="1284541" cy="1284541"/>
          </a:xfrm>
          <a:prstGeom prst="roundRect">
            <a:avLst>
              <a:gd name="adj" fmla="val 1919"/>
            </a:avLst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Bernina Sans Offc" panose="02000000000000000000" pitchFamily="2" charset="77"/>
              </a:defRPr>
            </a:lvl1pPr>
          </a:lstStyle>
          <a:p>
            <a:r>
              <a:rPr lang="en-CA"/>
              <a:t>Insert image or headshot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9830F320-FB25-5A0B-A514-6AF718D41D2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520" y="4018753"/>
            <a:ext cx="6616793" cy="566928"/>
          </a:xfrm>
          <a:prstGeom prst="rect">
            <a:avLst/>
          </a:prstGeom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tIns="180000">
            <a:spAutoFit/>
          </a:bodyPr>
          <a:lstStyle>
            <a:lvl1pPr marL="0" indent="0" algn="l">
              <a:spcBef>
                <a:spcPts val="0"/>
              </a:spcBef>
              <a:buNone/>
              <a:defRPr sz="2400" b="0" i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latin typeface="+mn-lt"/>
              </a:rPr>
              <a:t>Lorem ipsum dolor sit </a:t>
            </a:r>
            <a:r>
              <a:rPr lang="en-US" err="1">
                <a:latin typeface="+mn-lt"/>
              </a:rPr>
              <a:t>amet</a:t>
            </a:r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53B74FC-707F-3C79-B1EB-C763514185C4}"/>
              </a:ext>
            </a:extLst>
          </p:cNvPr>
          <p:cNvGrpSpPr/>
          <p:nvPr userDrawn="1"/>
        </p:nvGrpSpPr>
        <p:grpSpPr>
          <a:xfrm>
            <a:off x="12328207" y="-10758"/>
            <a:ext cx="1973057" cy="2302544"/>
            <a:chOff x="12328207" y="-10758"/>
            <a:chExt cx="1973057" cy="2302544"/>
          </a:xfrm>
        </p:grpSpPr>
        <p:sp>
          <p:nvSpPr>
            <p:cNvPr id="6" name="Rectangle 14">
              <a:extLst>
                <a:ext uri="{FF2B5EF4-FFF2-40B4-BE49-F238E27FC236}">
                  <a16:creationId xmlns:a16="http://schemas.microsoft.com/office/drawing/2014/main" id="{AAE65C00-3A3B-4B54-BD0E-39B38BB65A79}"/>
                </a:ext>
              </a:extLst>
            </p:cNvPr>
            <p:cNvSpPr/>
            <p:nvPr userDrawn="1"/>
          </p:nvSpPr>
          <p:spPr>
            <a:xfrm>
              <a:off x="12328207" y="-10758"/>
              <a:ext cx="1973057" cy="268942"/>
            </a:xfrm>
            <a:custGeom>
              <a:avLst/>
              <a:gdLst/>
              <a:ahLst/>
              <a:cxnLst/>
              <a:rect l="l" t="t" r="r" b="b"/>
              <a:pathLst>
                <a:path w="1861974" h="209552">
                  <a:moveTo>
                    <a:pt x="90324" y="0"/>
                  </a:moveTo>
                  <a:lnTo>
                    <a:pt x="1861974" y="0"/>
                  </a:lnTo>
                  <a:lnTo>
                    <a:pt x="1861974" y="209551"/>
                  </a:lnTo>
                  <a:lnTo>
                    <a:pt x="180647" y="209551"/>
                  </a:lnTo>
                  <a:lnTo>
                    <a:pt x="180647" y="209552"/>
                  </a:lnTo>
                  <a:lnTo>
                    <a:pt x="180646" y="209551"/>
                  </a:lnTo>
                  <a:lnTo>
                    <a:pt x="90324" y="209551"/>
                  </a:lnTo>
                  <a:lnTo>
                    <a:pt x="90324" y="157164"/>
                  </a:lnTo>
                  <a:lnTo>
                    <a:pt x="0" y="104777"/>
                  </a:lnTo>
                  <a:lnTo>
                    <a:pt x="90324" y="523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indent="0" algn="l"/>
              <a:r>
                <a:rPr lang="en-US" sz="1000" b="0" i="0">
                  <a:latin typeface="Bernina Sans Offc" panose="02000000000000000000" pitchFamily="2" charset="77"/>
                  <a:ea typeface="Raleway" charset="0"/>
                  <a:cs typeface="Raleway" charset="0"/>
                </a:rPr>
                <a:t>Slide Tips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B789F18-9758-077E-C907-97D37327C363}"/>
                </a:ext>
              </a:extLst>
            </p:cNvPr>
            <p:cNvSpPr/>
            <p:nvPr userDrawn="1"/>
          </p:nvSpPr>
          <p:spPr>
            <a:xfrm>
              <a:off x="12423920" y="252709"/>
              <a:ext cx="1877344" cy="2039077"/>
            </a:xfrm>
            <a:prstGeom prst="rect">
              <a:avLst/>
            </a:prstGeom>
            <a:solidFill>
              <a:srgbClr val="FE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08000" rtlCol="0" anchor="t"/>
            <a:lstStyle/>
            <a:p>
              <a:pPr marL="0" algn="l" defTabSz="914400" rtl="0" eaLnBrk="1" latinLnBrk="0" hangingPunct="1">
                <a:lnSpc>
                  <a:spcPct val="100000"/>
                </a:lnSpc>
                <a:spcAft>
                  <a:spcPts val="1000"/>
                </a:spcAft>
              </a:pP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Instructions are not visible </a:t>
              </a:r>
              <a:r>
                <a:rPr lang="en-US" sz="900" b="0" i="0" kern="1200">
                  <a:solidFill>
                    <a:schemeClr val="tx1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during Show Mode</a:t>
              </a:r>
            </a:p>
            <a:p>
              <a:pPr algn="l">
                <a:lnSpc>
                  <a:spcPct val="100000"/>
                </a:lnSpc>
                <a:spcAft>
                  <a:spcPts val="300"/>
                </a:spcAft>
              </a:pPr>
              <a:r>
                <a:rPr lang="en-US" sz="900" b="0" i="0" kern="1200" baseline="0">
                  <a:solidFill>
                    <a:schemeClr val="tx1"/>
                  </a:solidFill>
                  <a:latin typeface="+mj-lt"/>
                  <a:ea typeface="Raleway" charset="0"/>
                  <a:cs typeface="Raleway" charset="0"/>
                </a:rPr>
                <a:t>To Insert Image:</a:t>
              </a:r>
            </a:p>
            <a:p>
              <a:pPr marL="93663" marR="0" indent="-93663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300"/>
                </a:spcAft>
                <a:buClrTx/>
                <a:buSzTx/>
                <a:buFont typeface="Wingdings" charset="2"/>
                <a:buChar char="§"/>
                <a:tabLst/>
                <a:defRPr/>
              </a:pP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Drag the image from </a:t>
              </a:r>
              <a:b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</a:b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your source folder onto the slide or click the placeholder to select a photo</a:t>
              </a:r>
            </a:p>
            <a:p>
              <a:pPr marL="93663" marR="0" indent="-93663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300"/>
                </a:spcAft>
                <a:buClrTx/>
                <a:buSzTx/>
                <a:buFont typeface="Wingdings" charset="2"/>
                <a:buChar char="§"/>
                <a:tabLst/>
                <a:defRPr/>
              </a:pP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To reposition your photo, click “Picture Format” and then “Crop”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C6D70604-2298-F29B-1BFD-7D0582FD7D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1640" y="373942"/>
            <a:ext cx="2268000" cy="396000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956F7D9-727D-4A22-3861-7ECAA07ADE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47003" y="2198271"/>
            <a:ext cx="2697690" cy="246221"/>
          </a:xfrm>
        </p:spPr>
        <p:txBody>
          <a:bodyPr wrap="square" t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11113" indent="0">
              <a:buNone/>
              <a:defRPr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8E4C6651-AAB6-3220-2562-48842625CB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47003" y="2494749"/>
            <a:ext cx="2697690" cy="246221"/>
          </a:xfrm>
        </p:spPr>
        <p:txBody>
          <a:bodyPr wrap="square" tIns="0" bIns="0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1600" b="0" i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  <a:lvl2pPr marL="11113" indent="0">
              <a:buNone/>
              <a:defRPr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Company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AE261D4-1C25-9B1B-8326-5B0F8EBA718F}"/>
              </a:ext>
            </a:extLst>
          </p:cNvPr>
          <p:cNvSpPr/>
          <p:nvPr userDrawn="1"/>
        </p:nvSpPr>
        <p:spPr>
          <a:xfrm>
            <a:off x="458763" y="3777088"/>
            <a:ext cx="1090868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kern="1200" cap="none" spc="15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BEE243-0162-FFC6-2419-A43FCA1F9624}"/>
              </a:ext>
            </a:extLst>
          </p:cNvPr>
          <p:cNvSpPr txBox="1">
            <a:spLocks/>
          </p:cNvSpPr>
          <p:nvPr userDrawn="1"/>
        </p:nvSpPr>
        <p:spPr>
          <a:xfrm>
            <a:off x="9047559" y="1895266"/>
            <a:ext cx="2605364" cy="138079"/>
          </a:xfrm>
          <a:prstGeom prst="rect">
            <a:avLst/>
          </a:prstGeom>
          <a:ln>
            <a:noFill/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 kumimoji="0" sz="900" b="0" i="0" u="none" strike="noStrike" cap="none" spc="150" normalizeH="0" baseline="0">
                <a:ln>
                  <a:noFill/>
                </a:ln>
                <a:effectLst/>
                <a:uLnTx/>
                <a:uFillTx/>
              </a:defRPr>
            </a:lvl1pPr>
            <a:lvl2pPr marL="0" lvl="1" algn="ctr">
              <a:defRPr sz="700" spc="50"/>
            </a:lvl2pPr>
          </a:lstStyle>
          <a:p>
            <a:pPr algn="l"/>
            <a:r>
              <a:rPr lang="en-US" b="0" i="0">
                <a:solidFill>
                  <a:schemeClr val="bg1"/>
                </a:solidFill>
                <a:latin typeface="Bernina Sans Offc" panose="02000000000000000000" pitchFamily="2" charset="77"/>
              </a:rPr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2409815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2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CA5AAEFF-8582-EB21-17CE-A5AF67192D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2" t="223" b="840"/>
          <a:stretch/>
        </p:blipFill>
        <p:spPr>
          <a:xfrm>
            <a:off x="0" y="-15554"/>
            <a:ext cx="12324488" cy="6889108"/>
          </a:xfrm>
          <a:prstGeom prst="rect">
            <a:avLst/>
          </a:prstGeom>
        </p:spPr>
      </p:pic>
      <p:pic>
        <p:nvPicPr>
          <p:cNvPr id="20" name="Picture 19" descr="Shape&#10;&#10;Description automatically generated with low confidence">
            <a:extLst>
              <a:ext uri="{FF2B5EF4-FFF2-40B4-BE49-F238E27FC236}">
                <a16:creationId xmlns:a16="http://schemas.microsoft.com/office/drawing/2014/main" id="{85292A76-999E-3726-4DA2-04297079DB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795" b="2885"/>
          <a:stretch/>
        </p:blipFill>
        <p:spPr>
          <a:xfrm>
            <a:off x="0" y="-15554"/>
            <a:ext cx="12192000" cy="6468504"/>
          </a:xfrm>
          <a:prstGeom prst="rect">
            <a:avLst/>
          </a:prstGeom>
        </p:spPr>
      </p:pic>
      <p:pic>
        <p:nvPicPr>
          <p:cNvPr id="23" name="Picture 22" descr="Shape&#10;&#10;Description automatically generated">
            <a:extLst>
              <a:ext uri="{FF2B5EF4-FFF2-40B4-BE49-F238E27FC236}">
                <a16:creationId xmlns:a16="http://schemas.microsoft.com/office/drawing/2014/main" id="{5A27B883-6F20-2D62-5786-81B765D85B9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2488" y="15554"/>
            <a:ext cx="12192000" cy="6858000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26DE803-756D-3BE9-C07C-1DF63A2F38AE}"/>
              </a:ext>
            </a:extLst>
          </p:cNvPr>
          <p:cNvSpPr/>
          <p:nvPr userDrawn="1"/>
        </p:nvSpPr>
        <p:spPr>
          <a:xfrm>
            <a:off x="7577161" y="1331728"/>
            <a:ext cx="1284541" cy="1284541"/>
          </a:xfrm>
          <a:prstGeom prst="roundRect">
            <a:avLst>
              <a:gd name="adj" fmla="val 1982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Bernina Sans Offc" panose="02000000000000000000" pitchFamily="2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6CB1B4-3C0C-3E4E-94F1-AC47228A69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8520" y="2888198"/>
            <a:ext cx="6616793" cy="738664"/>
          </a:xfrm>
        </p:spPr>
        <p:txBody>
          <a:bodyPr tIns="0" bIns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BFF97-F472-4E44-AA8E-88A749291C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flipH="1">
            <a:off x="-1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endParaRPr lang="en-US"/>
          </a:p>
        </p:txBody>
      </p:sp>
      <p:sp>
        <p:nvSpPr>
          <p:cNvPr id="15" name="Picture Placeholder 15">
            <a:extLst>
              <a:ext uri="{FF2B5EF4-FFF2-40B4-BE49-F238E27FC236}">
                <a16:creationId xmlns:a16="http://schemas.microsoft.com/office/drawing/2014/main" id="{C7517208-B8B4-2B63-CC49-DFF9D0932F3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498225" y="1252794"/>
            <a:ext cx="1284541" cy="1284541"/>
          </a:xfrm>
          <a:prstGeom prst="roundRect">
            <a:avLst>
              <a:gd name="adj" fmla="val 1919"/>
            </a:avLst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Bernina Sans Offc" panose="02000000000000000000" pitchFamily="2" charset="77"/>
              </a:defRPr>
            </a:lvl1pPr>
          </a:lstStyle>
          <a:p>
            <a:r>
              <a:rPr lang="en-CA"/>
              <a:t>Insert image or headshot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9830F320-FB25-5A0B-A514-6AF718D41D2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520" y="4018753"/>
            <a:ext cx="6616793" cy="566928"/>
          </a:xfrm>
          <a:prstGeom prst="rect">
            <a:avLst/>
          </a:prstGeom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tIns="180000">
            <a:spAutoFit/>
          </a:bodyPr>
          <a:lstStyle>
            <a:lvl1pPr marL="0" indent="0" algn="l">
              <a:spcBef>
                <a:spcPts val="0"/>
              </a:spcBef>
              <a:buNone/>
              <a:defRPr sz="2400" b="0" i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latin typeface="+mn-lt"/>
              </a:rPr>
              <a:t>Lorem ipsum dolor sit </a:t>
            </a:r>
            <a:r>
              <a:rPr lang="en-US" err="1">
                <a:latin typeface="+mn-lt"/>
              </a:rPr>
              <a:t>amet</a:t>
            </a:r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53B74FC-707F-3C79-B1EB-C763514185C4}"/>
              </a:ext>
            </a:extLst>
          </p:cNvPr>
          <p:cNvGrpSpPr/>
          <p:nvPr userDrawn="1"/>
        </p:nvGrpSpPr>
        <p:grpSpPr>
          <a:xfrm>
            <a:off x="12328207" y="-10758"/>
            <a:ext cx="1973057" cy="2302544"/>
            <a:chOff x="12328207" y="-10758"/>
            <a:chExt cx="1973057" cy="2302544"/>
          </a:xfrm>
        </p:grpSpPr>
        <p:sp>
          <p:nvSpPr>
            <p:cNvPr id="6" name="Rectangle 14">
              <a:extLst>
                <a:ext uri="{FF2B5EF4-FFF2-40B4-BE49-F238E27FC236}">
                  <a16:creationId xmlns:a16="http://schemas.microsoft.com/office/drawing/2014/main" id="{AAE65C00-3A3B-4B54-BD0E-39B38BB65A79}"/>
                </a:ext>
              </a:extLst>
            </p:cNvPr>
            <p:cNvSpPr/>
            <p:nvPr userDrawn="1"/>
          </p:nvSpPr>
          <p:spPr>
            <a:xfrm>
              <a:off x="12328207" y="-10758"/>
              <a:ext cx="1973057" cy="268942"/>
            </a:xfrm>
            <a:custGeom>
              <a:avLst/>
              <a:gdLst/>
              <a:ahLst/>
              <a:cxnLst/>
              <a:rect l="l" t="t" r="r" b="b"/>
              <a:pathLst>
                <a:path w="1861974" h="209552">
                  <a:moveTo>
                    <a:pt x="90324" y="0"/>
                  </a:moveTo>
                  <a:lnTo>
                    <a:pt x="1861974" y="0"/>
                  </a:lnTo>
                  <a:lnTo>
                    <a:pt x="1861974" y="209551"/>
                  </a:lnTo>
                  <a:lnTo>
                    <a:pt x="180647" y="209551"/>
                  </a:lnTo>
                  <a:lnTo>
                    <a:pt x="180647" y="209552"/>
                  </a:lnTo>
                  <a:lnTo>
                    <a:pt x="180646" y="209551"/>
                  </a:lnTo>
                  <a:lnTo>
                    <a:pt x="90324" y="209551"/>
                  </a:lnTo>
                  <a:lnTo>
                    <a:pt x="90324" y="157164"/>
                  </a:lnTo>
                  <a:lnTo>
                    <a:pt x="0" y="104777"/>
                  </a:lnTo>
                  <a:lnTo>
                    <a:pt x="90324" y="523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indent="0" algn="l"/>
              <a:r>
                <a:rPr lang="en-US" sz="1000" b="0" i="0">
                  <a:latin typeface="Bernina Sans Offc" panose="02000000000000000000" pitchFamily="2" charset="77"/>
                  <a:ea typeface="Raleway" charset="0"/>
                  <a:cs typeface="Raleway" charset="0"/>
                </a:rPr>
                <a:t>Slide Tips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B789F18-9758-077E-C907-97D37327C363}"/>
                </a:ext>
              </a:extLst>
            </p:cNvPr>
            <p:cNvSpPr/>
            <p:nvPr userDrawn="1"/>
          </p:nvSpPr>
          <p:spPr>
            <a:xfrm>
              <a:off x="12423920" y="252709"/>
              <a:ext cx="1877344" cy="2039077"/>
            </a:xfrm>
            <a:prstGeom prst="rect">
              <a:avLst/>
            </a:prstGeom>
            <a:solidFill>
              <a:srgbClr val="FE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08000" rtlCol="0" anchor="t"/>
            <a:lstStyle/>
            <a:p>
              <a:pPr marL="0" algn="l" defTabSz="914400" rtl="0" eaLnBrk="1" latinLnBrk="0" hangingPunct="1">
                <a:lnSpc>
                  <a:spcPct val="100000"/>
                </a:lnSpc>
                <a:spcAft>
                  <a:spcPts val="1000"/>
                </a:spcAft>
              </a:pP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Instructions are not visible </a:t>
              </a:r>
              <a:r>
                <a:rPr lang="en-US" sz="900" b="0" i="0" kern="1200">
                  <a:solidFill>
                    <a:schemeClr val="tx1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during Show Mode</a:t>
              </a:r>
            </a:p>
            <a:p>
              <a:pPr algn="l">
                <a:lnSpc>
                  <a:spcPct val="100000"/>
                </a:lnSpc>
                <a:spcAft>
                  <a:spcPts val="300"/>
                </a:spcAft>
              </a:pPr>
              <a:r>
                <a:rPr lang="en-US" sz="900" b="0" i="0" kern="1200" baseline="0">
                  <a:solidFill>
                    <a:schemeClr val="tx1"/>
                  </a:solidFill>
                  <a:latin typeface="+mj-lt"/>
                  <a:ea typeface="Raleway" charset="0"/>
                  <a:cs typeface="Raleway" charset="0"/>
                </a:rPr>
                <a:t>To Insert Image:</a:t>
              </a:r>
            </a:p>
            <a:p>
              <a:pPr marL="93663" marR="0" indent="-93663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300"/>
                </a:spcAft>
                <a:buClrTx/>
                <a:buSzTx/>
                <a:buFont typeface="Wingdings" charset="2"/>
                <a:buChar char="§"/>
                <a:tabLst/>
                <a:defRPr/>
              </a:pP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Drag the image from </a:t>
              </a:r>
              <a:b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</a:b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your source folder onto the slide or click the placeholder to select a photo</a:t>
              </a:r>
            </a:p>
            <a:p>
              <a:pPr marL="93663" marR="0" indent="-93663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300"/>
                </a:spcAft>
                <a:buClrTx/>
                <a:buSzTx/>
                <a:buFont typeface="Wingdings" charset="2"/>
                <a:buChar char="§"/>
                <a:tabLst/>
                <a:defRPr/>
              </a:pP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To reposition your photo, click “Picture Format” and then “Crop”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C6D70604-2298-F29B-1BFD-7D0582FD7D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21640" y="373942"/>
            <a:ext cx="2268000" cy="396000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956F7D9-727D-4A22-3861-7ECAA07ADE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47003" y="1732111"/>
            <a:ext cx="2697690" cy="246221"/>
          </a:xfrm>
        </p:spPr>
        <p:txBody>
          <a:bodyPr wrap="square" t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11113" indent="0">
              <a:buNone/>
              <a:defRPr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8E4C6651-AAB6-3220-2562-48842625CB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47003" y="2028589"/>
            <a:ext cx="2697690" cy="246221"/>
          </a:xfrm>
        </p:spPr>
        <p:txBody>
          <a:bodyPr wrap="square" tIns="0" bIns="0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1600" b="0" i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  <a:lvl2pPr marL="11113" indent="0">
              <a:buNone/>
              <a:defRPr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Company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AE261D4-1C25-9B1B-8326-5B0F8EBA718F}"/>
              </a:ext>
            </a:extLst>
          </p:cNvPr>
          <p:cNvSpPr/>
          <p:nvPr userDrawn="1"/>
        </p:nvSpPr>
        <p:spPr>
          <a:xfrm>
            <a:off x="458763" y="3777088"/>
            <a:ext cx="1090868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kern="1200" cap="none" spc="15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BEE243-0162-FFC6-2419-A43FCA1F9624}"/>
              </a:ext>
            </a:extLst>
          </p:cNvPr>
          <p:cNvSpPr txBox="1">
            <a:spLocks/>
          </p:cNvSpPr>
          <p:nvPr userDrawn="1"/>
        </p:nvSpPr>
        <p:spPr>
          <a:xfrm>
            <a:off x="9047559" y="1429106"/>
            <a:ext cx="2605364" cy="138079"/>
          </a:xfrm>
          <a:prstGeom prst="rect">
            <a:avLst/>
          </a:prstGeom>
          <a:ln>
            <a:noFill/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 kumimoji="0" sz="900" b="0" i="0" u="none" strike="noStrike" cap="none" spc="150" normalizeH="0" baseline="0">
                <a:ln>
                  <a:noFill/>
                </a:ln>
                <a:effectLst/>
                <a:uLnTx/>
                <a:uFillTx/>
              </a:defRPr>
            </a:lvl1pPr>
            <a:lvl2pPr marL="0" lvl="1" algn="ctr">
              <a:defRPr sz="700" spc="50"/>
            </a:lvl2pPr>
          </a:lstStyle>
          <a:p>
            <a:pPr algn="l"/>
            <a:r>
              <a:rPr lang="en-US" b="0" i="0">
                <a:solidFill>
                  <a:schemeClr val="bg1"/>
                </a:solidFill>
                <a:latin typeface="Bernina Sans Offc" panose="02000000000000000000" pitchFamily="2" charset="77"/>
              </a:rPr>
              <a:t>PRESENTER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7223965-EA47-80B0-1E9E-02FF4F8ECDBE}"/>
              </a:ext>
            </a:extLst>
          </p:cNvPr>
          <p:cNvSpPr/>
          <p:nvPr userDrawn="1"/>
        </p:nvSpPr>
        <p:spPr>
          <a:xfrm>
            <a:off x="7606679" y="2991687"/>
            <a:ext cx="1284541" cy="1284541"/>
          </a:xfrm>
          <a:prstGeom prst="roundRect">
            <a:avLst>
              <a:gd name="adj" fmla="val 1982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Bernina Sans Offc" panose="02000000000000000000" pitchFamily="2" charset="77"/>
            </a:endParaRPr>
          </a:p>
        </p:txBody>
      </p:sp>
      <p:sp>
        <p:nvSpPr>
          <p:cNvPr id="8" name="Picture Placeholder 15">
            <a:extLst>
              <a:ext uri="{FF2B5EF4-FFF2-40B4-BE49-F238E27FC236}">
                <a16:creationId xmlns:a16="http://schemas.microsoft.com/office/drawing/2014/main" id="{A4D3461B-8B67-CB42-60EF-8DA95FB016E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527743" y="2912753"/>
            <a:ext cx="1284541" cy="1284541"/>
          </a:xfrm>
          <a:prstGeom prst="roundRect">
            <a:avLst>
              <a:gd name="adj" fmla="val 1919"/>
            </a:avLst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Bernina Sans Offc" panose="02000000000000000000" pitchFamily="2" charset="77"/>
              </a:defRPr>
            </a:lvl1pPr>
          </a:lstStyle>
          <a:p>
            <a:r>
              <a:rPr lang="en-CA"/>
              <a:t>Insert image or headshot</a:t>
            </a: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EAAB8820-6D99-C91F-FD59-9BB7FD0E65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76521" y="3392070"/>
            <a:ext cx="2697690" cy="246221"/>
          </a:xfrm>
        </p:spPr>
        <p:txBody>
          <a:bodyPr wrap="square" t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11113" indent="0">
              <a:buNone/>
              <a:defRPr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F1274B4B-A0A9-867F-27CF-07D16BF2E5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76521" y="3688548"/>
            <a:ext cx="2697690" cy="246221"/>
          </a:xfrm>
        </p:spPr>
        <p:txBody>
          <a:bodyPr wrap="square" tIns="0" bIns="0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1600" b="0" i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  <a:lvl2pPr marL="11113" indent="0">
              <a:buNone/>
              <a:defRPr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26649E-3561-7A2E-EDDD-EB88E1A84FA4}"/>
              </a:ext>
            </a:extLst>
          </p:cNvPr>
          <p:cNvSpPr txBox="1">
            <a:spLocks/>
          </p:cNvSpPr>
          <p:nvPr userDrawn="1"/>
        </p:nvSpPr>
        <p:spPr>
          <a:xfrm>
            <a:off x="9077077" y="3089065"/>
            <a:ext cx="2605364" cy="138079"/>
          </a:xfrm>
          <a:prstGeom prst="rect">
            <a:avLst/>
          </a:prstGeom>
          <a:ln>
            <a:noFill/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 kumimoji="0" sz="900" b="0" i="0" u="none" strike="noStrike" cap="none" spc="150" normalizeH="0" baseline="0">
                <a:ln>
                  <a:noFill/>
                </a:ln>
                <a:effectLst/>
                <a:uLnTx/>
                <a:uFillTx/>
              </a:defRPr>
            </a:lvl1pPr>
            <a:lvl2pPr marL="0" lvl="1" algn="ctr">
              <a:defRPr sz="700" spc="50"/>
            </a:lvl2pPr>
          </a:lstStyle>
          <a:p>
            <a:pPr algn="l"/>
            <a:r>
              <a:rPr lang="en-US" b="0" i="0">
                <a:solidFill>
                  <a:schemeClr val="bg1"/>
                </a:solidFill>
                <a:latin typeface="Bernina Sans Offc" panose="02000000000000000000" pitchFamily="2" charset="77"/>
              </a:rPr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38801524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3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Background pattern&#10;&#10;Description automatically generated">
            <a:extLst>
              <a:ext uri="{FF2B5EF4-FFF2-40B4-BE49-F238E27FC236}">
                <a16:creationId xmlns:a16="http://schemas.microsoft.com/office/drawing/2014/main" id="{2AB089C9-E0D6-E18B-9F48-FE5EDEF2C7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001" b="2001"/>
          <a:stretch/>
        </p:blipFill>
        <p:spPr>
          <a:xfrm>
            <a:off x="0" y="5379"/>
            <a:ext cx="12192000" cy="6858000"/>
          </a:xfrm>
          <a:prstGeom prst="rect">
            <a:avLst/>
          </a:prstGeom>
        </p:spPr>
      </p:pic>
      <p:pic>
        <p:nvPicPr>
          <p:cNvPr id="27" name="Picture 26" descr="Shape&#10;&#10;Description automatically generated with low confidence">
            <a:extLst>
              <a:ext uri="{FF2B5EF4-FFF2-40B4-BE49-F238E27FC236}">
                <a16:creationId xmlns:a16="http://schemas.microsoft.com/office/drawing/2014/main" id="{DF29C05C-10DF-C225-C8CD-3786A4A8D9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795" b="2885"/>
          <a:stretch/>
        </p:blipFill>
        <p:spPr>
          <a:xfrm>
            <a:off x="0" y="-15554"/>
            <a:ext cx="12192000" cy="6468504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26DE803-756D-3BE9-C07C-1DF63A2F38AE}"/>
              </a:ext>
            </a:extLst>
          </p:cNvPr>
          <p:cNvSpPr/>
          <p:nvPr userDrawn="1"/>
        </p:nvSpPr>
        <p:spPr>
          <a:xfrm>
            <a:off x="7577161" y="1178901"/>
            <a:ext cx="1284541" cy="1284541"/>
          </a:xfrm>
          <a:prstGeom prst="roundRect">
            <a:avLst>
              <a:gd name="adj" fmla="val 1982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Bernina Sans Offc" panose="02000000000000000000" pitchFamily="2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6CB1B4-3C0C-3E4E-94F1-AC47228A69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8520" y="2888198"/>
            <a:ext cx="6616793" cy="738664"/>
          </a:xfrm>
        </p:spPr>
        <p:txBody>
          <a:bodyPr tIns="0" bIns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BFF97-F472-4E44-AA8E-88A749291C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flipH="1">
            <a:off x="-1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endParaRPr lang="en-US"/>
          </a:p>
        </p:txBody>
      </p:sp>
      <p:sp>
        <p:nvSpPr>
          <p:cNvPr id="15" name="Picture Placeholder 15">
            <a:extLst>
              <a:ext uri="{FF2B5EF4-FFF2-40B4-BE49-F238E27FC236}">
                <a16:creationId xmlns:a16="http://schemas.microsoft.com/office/drawing/2014/main" id="{C7517208-B8B4-2B63-CC49-DFF9D0932F3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498225" y="1099967"/>
            <a:ext cx="1284541" cy="1284541"/>
          </a:xfrm>
          <a:prstGeom prst="roundRect">
            <a:avLst>
              <a:gd name="adj" fmla="val 1919"/>
            </a:avLst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Bernina Sans Offc" panose="02000000000000000000" pitchFamily="2" charset="77"/>
              </a:defRPr>
            </a:lvl1pPr>
          </a:lstStyle>
          <a:p>
            <a:r>
              <a:rPr lang="en-CA"/>
              <a:t>Insert image or headshot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9830F320-FB25-5A0B-A514-6AF718D41D2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520" y="4018753"/>
            <a:ext cx="6616793" cy="566928"/>
          </a:xfrm>
          <a:prstGeom prst="rect">
            <a:avLst/>
          </a:prstGeom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tIns="180000">
            <a:spAutoFit/>
          </a:bodyPr>
          <a:lstStyle>
            <a:lvl1pPr marL="0" indent="0" algn="l">
              <a:spcBef>
                <a:spcPts val="0"/>
              </a:spcBef>
              <a:buNone/>
              <a:defRPr sz="2400" b="0" i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latin typeface="+mn-lt"/>
              </a:rPr>
              <a:t>Lorem ipsum dolor sit </a:t>
            </a:r>
            <a:r>
              <a:rPr lang="en-US" err="1">
                <a:latin typeface="+mn-lt"/>
              </a:rPr>
              <a:t>amet</a:t>
            </a:r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53B74FC-707F-3C79-B1EB-C763514185C4}"/>
              </a:ext>
            </a:extLst>
          </p:cNvPr>
          <p:cNvGrpSpPr/>
          <p:nvPr userDrawn="1"/>
        </p:nvGrpSpPr>
        <p:grpSpPr>
          <a:xfrm>
            <a:off x="12328207" y="-10758"/>
            <a:ext cx="1973057" cy="2302544"/>
            <a:chOff x="12328207" y="-10758"/>
            <a:chExt cx="1973057" cy="2302544"/>
          </a:xfrm>
        </p:grpSpPr>
        <p:sp>
          <p:nvSpPr>
            <p:cNvPr id="6" name="Rectangle 14">
              <a:extLst>
                <a:ext uri="{FF2B5EF4-FFF2-40B4-BE49-F238E27FC236}">
                  <a16:creationId xmlns:a16="http://schemas.microsoft.com/office/drawing/2014/main" id="{AAE65C00-3A3B-4B54-BD0E-39B38BB65A79}"/>
                </a:ext>
              </a:extLst>
            </p:cNvPr>
            <p:cNvSpPr/>
            <p:nvPr userDrawn="1"/>
          </p:nvSpPr>
          <p:spPr>
            <a:xfrm>
              <a:off x="12328207" y="-10758"/>
              <a:ext cx="1973057" cy="268942"/>
            </a:xfrm>
            <a:custGeom>
              <a:avLst/>
              <a:gdLst/>
              <a:ahLst/>
              <a:cxnLst/>
              <a:rect l="l" t="t" r="r" b="b"/>
              <a:pathLst>
                <a:path w="1861974" h="209552">
                  <a:moveTo>
                    <a:pt x="90324" y="0"/>
                  </a:moveTo>
                  <a:lnTo>
                    <a:pt x="1861974" y="0"/>
                  </a:lnTo>
                  <a:lnTo>
                    <a:pt x="1861974" y="209551"/>
                  </a:lnTo>
                  <a:lnTo>
                    <a:pt x="180647" y="209551"/>
                  </a:lnTo>
                  <a:lnTo>
                    <a:pt x="180647" y="209552"/>
                  </a:lnTo>
                  <a:lnTo>
                    <a:pt x="180646" y="209551"/>
                  </a:lnTo>
                  <a:lnTo>
                    <a:pt x="90324" y="209551"/>
                  </a:lnTo>
                  <a:lnTo>
                    <a:pt x="90324" y="157164"/>
                  </a:lnTo>
                  <a:lnTo>
                    <a:pt x="0" y="104777"/>
                  </a:lnTo>
                  <a:lnTo>
                    <a:pt x="90324" y="523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indent="0" algn="l"/>
              <a:r>
                <a:rPr lang="en-US" sz="1000" b="0" i="0">
                  <a:latin typeface="Bernina Sans Offc" panose="02000000000000000000" pitchFamily="2" charset="77"/>
                  <a:ea typeface="Raleway" charset="0"/>
                  <a:cs typeface="Raleway" charset="0"/>
                </a:rPr>
                <a:t>Slide Tips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B789F18-9758-077E-C907-97D37327C363}"/>
                </a:ext>
              </a:extLst>
            </p:cNvPr>
            <p:cNvSpPr/>
            <p:nvPr userDrawn="1"/>
          </p:nvSpPr>
          <p:spPr>
            <a:xfrm>
              <a:off x="12423920" y="252709"/>
              <a:ext cx="1877344" cy="2039077"/>
            </a:xfrm>
            <a:prstGeom prst="rect">
              <a:avLst/>
            </a:prstGeom>
            <a:solidFill>
              <a:srgbClr val="FE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08000" rtlCol="0" anchor="t"/>
            <a:lstStyle/>
            <a:p>
              <a:pPr marL="0" algn="l" defTabSz="914400" rtl="0" eaLnBrk="1" latinLnBrk="0" hangingPunct="1">
                <a:lnSpc>
                  <a:spcPct val="100000"/>
                </a:lnSpc>
                <a:spcAft>
                  <a:spcPts val="1000"/>
                </a:spcAft>
              </a:pP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Instructions are not visible </a:t>
              </a:r>
              <a:r>
                <a:rPr lang="en-US" sz="900" b="0" i="0" kern="1200">
                  <a:solidFill>
                    <a:schemeClr val="tx1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during Show Mode</a:t>
              </a:r>
            </a:p>
            <a:p>
              <a:pPr algn="l">
                <a:lnSpc>
                  <a:spcPct val="100000"/>
                </a:lnSpc>
                <a:spcAft>
                  <a:spcPts val="300"/>
                </a:spcAft>
              </a:pPr>
              <a:r>
                <a:rPr lang="en-US" sz="900" b="0" i="0" kern="1200" baseline="0">
                  <a:solidFill>
                    <a:schemeClr val="tx1"/>
                  </a:solidFill>
                  <a:latin typeface="+mj-lt"/>
                  <a:ea typeface="Raleway" charset="0"/>
                  <a:cs typeface="Raleway" charset="0"/>
                </a:rPr>
                <a:t>To Insert Image:</a:t>
              </a:r>
            </a:p>
            <a:p>
              <a:pPr marL="93663" marR="0" indent="-93663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300"/>
                </a:spcAft>
                <a:buClrTx/>
                <a:buSzTx/>
                <a:buFont typeface="Wingdings" charset="2"/>
                <a:buChar char="§"/>
                <a:tabLst/>
                <a:defRPr/>
              </a:pP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Drag the image from </a:t>
              </a:r>
              <a:b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</a:b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your source folder onto the slide or click the placeholder to select a photo</a:t>
              </a:r>
            </a:p>
            <a:p>
              <a:pPr marL="93663" marR="0" indent="-93663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300"/>
                </a:spcAft>
                <a:buClrTx/>
                <a:buSzTx/>
                <a:buFont typeface="Wingdings" charset="2"/>
                <a:buChar char="§"/>
                <a:tabLst/>
                <a:defRPr/>
              </a:pP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To reposition your photo, click “Picture Format” and then “Crop”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C6D70604-2298-F29B-1BFD-7D0582FD7D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6699" y="5942243"/>
            <a:ext cx="2268000" cy="396000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956F7D9-727D-4A22-3861-7ECAA07ADE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47003" y="1579284"/>
            <a:ext cx="2697690" cy="246221"/>
          </a:xfrm>
        </p:spPr>
        <p:txBody>
          <a:bodyPr wrap="square" t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11113" indent="0">
              <a:buNone/>
              <a:defRPr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8E4C6651-AAB6-3220-2562-48842625CB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47003" y="1875762"/>
            <a:ext cx="2697690" cy="246221"/>
          </a:xfrm>
        </p:spPr>
        <p:txBody>
          <a:bodyPr wrap="square" tIns="0" bIns="0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1600" b="0" i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  <a:lvl2pPr marL="11113" indent="0">
              <a:buNone/>
              <a:defRPr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Company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AE261D4-1C25-9B1B-8326-5B0F8EBA718F}"/>
              </a:ext>
            </a:extLst>
          </p:cNvPr>
          <p:cNvSpPr/>
          <p:nvPr userDrawn="1"/>
        </p:nvSpPr>
        <p:spPr>
          <a:xfrm>
            <a:off x="458763" y="3777088"/>
            <a:ext cx="1090868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kern="1200" cap="none" spc="15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BEE243-0162-FFC6-2419-A43FCA1F9624}"/>
              </a:ext>
            </a:extLst>
          </p:cNvPr>
          <p:cNvSpPr txBox="1">
            <a:spLocks/>
          </p:cNvSpPr>
          <p:nvPr userDrawn="1"/>
        </p:nvSpPr>
        <p:spPr>
          <a:xfrm>
            <a:off x="9047559" y="1276279"/>
            <a:ext cx="2605364" cy="138079"/>
          </a:xfrm>
          <a:prstGeom prst="rect">
            <a:avLst/>
          </a:prstGeom>
          <a:ln>
            <a:noFill/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 kumimoji="0" sz="900" b="0" i="0" u="none" strike="noStrike" cap="none" spc="150" normalizeH="0" baseline="0">
                <a:ln>
                  <a:noFill/>
                </a:ln>
                <a:effectLst/>
                <a:uLnTx/>
                <a:uFillTx/>
              </a:defRPr>
            </a:lvl1pPr>
            <a:lvl2pPr marL="0" lvl="1" algn="ctr">
              <a:defRPr sz="700" spc="50"/>
            </a:lvl2pPr>
          </a:lstStyle>
          <a:p>
            <a:pPr algn="l"/>
            <a:r>
              <a:rPr lang="en-US" b="0" i="0">
                <a:solidFill>
                  <a:schemeClr val="bg1"/>
                </a:solidFill>
                <a:latin typeface="Bernina Sans Offc" panose="02000000000000000000" pitchFamily="2" charset="77"/>
              </a:rPr>
              <a:t>PRESENTER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7223965-EA47-80B0-1E9E-02FF4F8ECDBE}"/>
              </a:ext>
            </a:extLst>
          </p:cNvPr>
          <p:cNvSpPr/>
          <p:nvPr userDrawn="1"/>
        </p:nvSpPr>
        <p:spPr>
          <a:xfrm>
            <a:off x="7606679" y="2838860"/>
            <a:ext cx="1284541" cy="1284541"/>
          </a:xfrm>
          <a:prstGeom prst="roundRect">
            <a:avLst>
              <a:gd name="adj" fmla="val 1982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Bernina Sans Offc" panose="02000000000000000000" pitchFamily="2" charset="77"/>
            </a:endParaRPr>
          </a:p>
        </p:txBody>
      </p:sp>
      <p:sp>
        <p:nvSpPr>
          <p:cNvPr id="8" name="Picture Placeholder 15">
            <a:extLst>
              <a:ext uri="{FF2B5EF4-FFF2-40B4-BE49-F238E27FC236}">
                <a16:creationId xmlns:a16="http://schemas.microsoft.com/office/drawing/2014/main" id="{A4D3461B-8B67-CB42-60EF-8DA95FB016E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527743" y="2759926"/>
            <a:ext cx="1284541" cy="1284541"/>
          </a:xfrm>
          <a:prstGeom prst="roundRect">
            <a:avLst>
              <a:gd name="adj" fmla="val 1919"/>
            </a:avLst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Bernina Sans Offc" panose="02000000000000000000" pitchFamily="2" charset="77"/>
              </a:defRPr>
            </a:lvl1pPr>
          </a:lstStyle>
          <a:p>
            <a:r>
              <a:rPr lang="en-CA"/>
              <a:t>Insert image or headshot</a:t>
            </a: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EAAB8820-6D99-C91F-FD59-9BB7FD0E65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76521" y="3239243"/>
            <a:ext cx="2697690" cy="246221"/>
          </a:xfrm>
        </p:spPr>
        <p:txBody>
          <a:bodyPr wrap="square" t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11113" indent="0">
              <a:buNone/>
              <a:defRPr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F1274B4B-A0A9-867F-27CF-07D16BF2E5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76521" y="3535721"/>
            <a:ext cx="2697690" cy="246221"/>
          </a:xfrm>
        </p:spPr>
        <p:txBody>
          <a:bodyPr wrap="square" tIns="0" bIns="0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1600" b="0" i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  <a:lvl2pPr marL="11113" indent="0">
              <a:buNone/>
              <a:defRPr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26649E-3561-7A2E-EDDD-EB88E1A84FA4}"/>
              </a:ext>
            </a:extLst>
          </p:cNvPr>
          <p:cNvSpPr txBox="1">
            <a:spLocks/>
          </p:cNvSpPr>
          <p:nvPr userDrawn="1"/>
        </p:nvSpPr>
        <p:spPr>
          <a:xfrm>
            <a:off x="9077077" y="2936238"/>
            <a:ext cx="2605364" cy="138079"/>
          </a:xfrm>
          <a:prstGeom prst="rect">
            <a:avLst/>
          </a:prstGeom>
          <a:ln>
            <a:noFill/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 kumimoji="0" sz="900" b="0" i="0" u="none" strike="noStrike" cap="none" spc="150" normalizeH="0" baseline="0">
                <a:ln>
                  <a:noFill/>
                </a:ln>
                <a:effectLst/>
                <a:uLnTx/>
                <a:uFillTx/>
              </a:defRPr>
            </a:lvl1pPr>
            <a:lvl2pPr marL="0" lvl="1" algn="ctr">
              <a:defRPr sz="700" spc="50"/>
            </a:lvl2pPr>
          </a:lstStyle>
          <a:p>
            <a:pPr algn="l"/>
            <a:r>
              <a:rPr lang="en-US" b="0" i="0">
                <a:solidFill>
                  <a:schemeClr val="bg1"/>
                </a:solidFill>
                <a:latin typeface="Bernina Sans Offc" panose="02000000000000000000" pitchFamily="2" charset="77"/>
              </a:rPr>
              <a:t>PRESENTER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B2E89DD-8873-2840-7607-D8284EC9B387}"/>
              </a:ext>
            </a:extLst>
          </p:cNvPr>
          <p:cNvSpPr/>
          <p:nvPr userDrawn="1"/>
        </p:nvSpPr>
        <p:spPr>
          <a:xfrm>
            <a:off x="7640752" y="4488874"/>
            <a:ext cx="1284541" cy="1284541"/>
          </a:xfrm>
          <a:prstGeom prst="roundRect">
            <a:avLst>
              <a:gd name="adj" fmla="val 1982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Bernina Sans Offc" panose="02000000000000000000" pitchFamily="2" charset="77"/>
            </a:endParaRPr>
          </a:p>
        </p:txBody>
      </p:sp>
      <p:sp>
        <p:nvSpPr>
          <p:cNvPr id="14" name="Picture Placeholder 15">
            <a:extLst>
              <a:ext uri="{FF2B5EF4-FFF2-40B4-BE49-F238E27FC236}">
                <a16:creationId xmlns:a16="http://schemas.microsoft.com/office/drawing/2014/main" id="{9882B00A-F244-0E33-BAAA-35B84E11901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561816" y="4409940"/>
            <a:ext cx="1284541" cy="1284541"/>
          </a:xfrm>
          <a:prstGeom prst="roundRect">
            <a:avLst>
              <a:gd name="adj" fmla="val 1919"/>
            </a:avLst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Bernina Sans Offc" panose="02000000000000000000" pitchFamily="2" charset="77"/>
              </a:defRPr>
            </a:lvl1pPr>
          </a:lstStyle>
          <a:p>
            <a:r>
              <a:rPr lang="en-CA"/>
              <a:t>Insert image or headshot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2705C819-9F8C-7E13-968B-A4A3B970B3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10594" y="4889257"/>
            <a:ext cx="2697690" cy="246221"/>
          </a:xfrm>
        </p:spPr>
        <p:txBody>
          <a:bodyPr wrap="square" t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11113" indent="0">
              <a:buNone/>
              <a:defRPr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5E2D0903-E01D-EDB3-4701-CBDD335346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10594" y="5185735"/>
            <a:ext cx="2697690" cy="246221"/>
          </a:xfrm>
        </p:spPr>
        <p:txBody>
          <a:bodyPr wrap="square" tIns="0" bIns="0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1600" b="0" i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  <a:lvl2pPr marL="11113" indent="0">
              <a:buNone/>
              <a:defRPr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Company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502E51-B3FA-E22A-2D8D-E69D0D22FC02}"/>
              </a:ext>
            </a:extLst>
          </p:cNvPr>
          <p:cNvSpPr txBox="1">
            <a:spLocks/>
          </p:cNvSpPr>
          <p:nvPr userDrawn="1"/>
        </p:nvSpPr>
        <p:spPr>
          <a:xfrm>
            <a:off x="9111150" y="4586252"/>
            <a:ext cx="2605364" cy="138079"/>
          </a:xfrm>
          <a:prstGeom prst="rect">
            <a:avLst/>
          </a:prstGeom>
          <a:ln>
            <a:noFill/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 kumimoji="0" sz="900" b="0" i="0" u="none" strike="noStrike" cap="none" spc="150" normalizeH="0" baseline="0">
                <a:ln>
                  <a:noFill/>
                </a:ln>
                <a:effectLst/>
                <a:uLnTx/>
                <a:uFillTx/>
              </a:defRPr>
            </a:lvl1pPr>
            <a:lvl2pPr marL="0" lvl="1" algn="ctr">
              <a:defRPr sz="700" spc="50"/>
            </a:lvl2pPr>
          </a:lstStyle>
          <a:p>
            <a:pPr algn="l"/>
            <a:r>
              <a:rPr lang="en-US" b="0" i="0">
                <a:solidFill>
                  <a:schemeClr val="bg1"/>
                </a:solidFill>
                <a:latin typeface="Bernina Sans Offc" panose="02000000000000000000" pitchFamily="2" charset="77"/>
              </a:rPr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18965042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4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Background pattern&#10;&#10;Description automatically generated">
            <a:extLst>
              <a:ext uri="{FF2B5EF4-FFF2-40B4-BE49-F238E27FC236}">
                <a16:creationId xmlns:a16="http://schemas.microsoft.com/office/drawing/2014/main" id="{3F99AE44-9CA0-05A7-6EBC-BAFECB16D3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001" b="2001"/>
          <a:stretch/>
        </p:blipFill>
        <p:spPr>
          <a:xfrm>
            <a:off x="0" y="5379"/>
            <a:ext cx="12192000" cy="6858000"/>
          </a:xfrm>
          <a:prstGeom prst="rect">
            <a:avLst/>
          </a:prstGeom>
        </p:spPr>
      </p:pic>
      <p:pic>
        <p:nvPicPr>
          <p:cNvPr id="31" name="Picture 30" descr="Shape&#10;&#10;Description automatically generated with low confidence">
            <a:extLst>
              <a:ext uri="{FF2B5EF4-FFF2-40B4-BE49-F238E27FC236}">
                <a16:creationId xmlns:a16="http://schemas.microsoft.com/office/drawing/2014/main" id="{8176D817-8F29-EC33-8FC1-46CB634227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795" b="2885"/>
          <a:stretch/>
        </p:blipFill>
        <p:spPr>
          <a:xfrm>
            <a:off x="0" y="-15554"/>
            <a:ext cx="12192000" cy="6468504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26DE803-756D-3BE9-C07C-1DF63A2F38AE}"/>
              </a:ext>
            </a:extLst>
          </p:cNvPr>
          <p:cNvSpPr/>
          <p:nvPr userDrawn="1"/>
        </p:nvSpPr>
        <p:spPr>
          <a:xfrm>
            <a:off x="7577161" y="345297"/>
            <a:ext cx="1284541" cy="1284541"/>
          </a:xfrm>
          <a:prstGeom prst="roundRect">
            <a:avLst>
              <a:gd name="adj" fmla="val 1982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Bernina Sans Offc" panose="02000000000000000000" pitchFamily="2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6CB1B4-3C0C-3E4E-94F1-AC47228A69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8520" y="2888198"/>
            <a:ext cx="6616793" cy="738664"/>
          </a:xfrm>
        </p:spPr>
        <p:txBody>
          <a:bodyPr tIns="0" bIns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BFF97-F472-4E44-AA8E-88A749291C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flipH="1">
            <a:off x="-1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endParaRPr lang="en-US"/>
          </a:p>
        </p:txBody>
      </p:sp>
      <p:sp>
        <p:nvSpPr>
          <p:cNvPr id="15" name="Picture Placeholder 15">
            <a:extLst>
              <a:ext uri="{FF2B5EF4-FFF2-40B4-BE49-F238E27FC236}">
                <a16:creationId xmlns:a16="http://schemas.microsoft.com/office/drawing/2014/main" id="{C7517208-B8B4-2B63-CC49-DFF9D0932F3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498225" y="266363"/>
            <a:ext cx="1284541" cy="1284541"/>
          </a:xfrm>
          <a:prstGeom prst="roundRect">
            <a:avLst>
              <a:gd name="adj" fmla="val 1919"/>
            </a:avLst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Bernina Sans Offc" panose="02000000000000000000" pitchFamily="2" charset="77"/>
              </a:defRPr>
            </a:lvl1pPr>
          </a:lstStyle>
          <a:p>
            <a:r>
              <a:rPr lang="en-CA"/>
              <a:t>Insert image or headshot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9830F320-FB25-5A0B-A514-6AF718D41D2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8520" y="4018753"/>
            <a:ext cx="6616793" cy="566928"/>
          </a:xfrm>
          <a:prstGeom prst="rect">
            <a:avLst/>
          </a:prstGeom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tIns="180000">
            <a:spAutoFit/>
          </a:bodyPr>
          <a:lstStyle>
            <a:lvl1pPr marL="0" indent="0" algn="l">
              <a:spcBef>
                <a:spcPts val="0"/>
              </a:spcBef>
              <a:buNone/>
              <a:defRPr sz="2400" b="0" i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latin typeface="+mn-lt"/>
              </a:rPr>
              <a:t>Lorem ipsum dolor sit </a:t>
            </a:r>
            <a:r>
              <a:rPr lang="en-US" err="1">
                <a:latin typeface="+mn-lt"/>
              </a:rPr>
              <a:t>amet</a:t>
            </a:r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53B74FC-707F-3C79-B1EB-C763514185C4}"/>
              </a:ext>
            </a:extLst>
          </p:cNvPr>
          <p:cNvGrpSpPr/>
          <p:nvPr userDrawn="1"/>
        </p:nvGrpSpPr>
        <p:grpSpPr>
          <a:xfrm>
            <a:off x="12328207" y="-10758"/>
            <a:ext cx="1973057" cy="2302544"/>
            <a:chOff x="12328207" y="-10758"/>
            <a:chExt cx="1973057" cy="2302544"/>
          </a:xfrm>
        </p:grpSpPr>
        <p:sp>
          <p:nvSpPr>
            <p:cNvPr id="6" name="Rectangle 14">
              <a:extLst>
                <a:ext uri="{FF2B5EF4-FFF2-40B4-BE49-F238E27FC236}">
                  <a16:creationId xmlns:a16="http://schemas.microsoft.com/office/drawing/2014/main" id="{AAE65C00-3A3B-4B54-BD0E-39B38BB65A79}"/>
                </a:ext>
              </a:extLst>
            </p:cNvPr>
            <p:cNvSpPr/>
            <p:nvPr userDrawn="1"/>
          </p:nvSpPr>
          <p:spPr>
            <a:xfrm>
              <a:off x="12328207" y="-10758"/>
              <a:ext cx="1973057" cy="268942"/>
            </a:xfrm>
            <a:custGeom>
              <a:avLst/>
              <a:gdLst/>
              <a:ahLst/>
              <a:cxnLst/>
              <a:rect l="l" t="t" r="r" b="b"/>
              <a:pathLst>
                <a:path w="1861974" h="209552">
                  <a:moveTo>
                    <a:pt x="90324" y="0"/>
                  </a:moveTo>
                  <a:lnTo>
                    <a:pt x="1861974" y="0"/>
                  </a:lnTo>
                  <a:lnTo>
                    <a:pt x="1861974" y="209551"/>
                  </a:lnTo>
                  <a:lnTo>
                    <a:pt x="180647" y="209551"/>
                  </a:lnTo>
                  <a:lnTo>
                    <a:pt x="180647" y="209552"/>
                  </a:lnTo>
                  <a:lnTo>
                    <a:pt x="180646" y="209551"/>
                  </a:lnTo>
                  <a:lnTo>
                    <a:pt x="90324" y="209551"/>
                  </a:lnTo>
                  <a:lnTo>
                    <a:pt x="90324" y="157164"/>
                  </a:lnTo>
                  <a:lnTo>
                    <a:pt x="0" y="104777"/>
                  </a:lnTo>
                  <a:lnTo>
                    <a:pt x="90324" y="523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indent="0" algn="l"/>
              <a:r>
                <a:rPr lang="en-US" sz="1000" b="0" i="0">
                  <a:latin typeface="Bernina Sans Offc" panose="02000000000000000000" pitchFamily="2" charset="77"/>
                  <a:ea typeface="Raleway" charset="0"/>
                  <a:cs typeface="Raleway" charset="0"/>
                </a:rPr>
                <a:t>Slide Tips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B789F18-9758-077E-C907-97D37327C363}"/>
                </a:ext>
              </a:extLst>
            </p:cNvPr>
            <p:cNvSpPr/>
            <p:nvPr userDrawn="1"/>
          </p:nvSpPr>
          <p:spPr>
            <a:xfrm>
              <a:off x="12423920" y="252709"/>
              <a:ext cx="1877344" cy="2039077"/>
            </a:xfrm>
            <a:prstGeom prst="rect">
              <a:avLst/>
            </a:prstGeom>
            <a:solidFill>
              <a:srgbClr val="FE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08000" rtlCol="0" anchor="t"/>
            <a:lstStyle/>
            <a:p>
              <a:pPr marL="0" algn="l" defTabSz="914400" rtl="0" eaLnBrk="1" latinLnBrk="0" hangingPunct="1">
                <a:lnSpc>
                  <a:spcPct val="100000"/>
                </a:lnSpc>
                <a:spcAft>
                  <a:spcPts val="1000"/>
                </a:spcAft>
              </a:pP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Instructions are not visible </a:t>
              </a:r>
              <a:r>
                <a:rPr lang="en-US" sz="900" b="0" i="0" kern="1200">
                  <a:solidFill>
                    <a:schemeClr val="tx1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during Show Mode</a:t>
              </a:r>
            </a:p>
            <a:p>
              <a:pPr algn="l">
                <a:lnSpc>
                  <a:spcPct val="100000"/>
                </a:lnSpc>
                <a:spcAft>
                  <a:spcPts val="300"/>
                </a:spcAft>
              </a:pPr>
              <a:r>
                <a:rPr lang="en-US" sz="900" b="0" i="0" kern="1200" baseline="0">
                  <a:solidFill>
                    <a:schemeClr val="tx1"/>
                  </a:solidFill>
                  <a:latin typeface="+mj-lt"/>
                  <a:ea typeface="Raleway" charset="0"/>
                  <a:cs typeface="Raleway" charset="0"/>
                </a:rPr>
                <a:t>To Insert Image:</a:t>
              </a:r>
            </a:p>
            <a:p>
              <a:pPr marL="93663" marR="0" indent="-93663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300"/>
                </a:spcAft>
                <a:buClrTx/>
                <a:buSzTx/>
                <a:buFont typeface="Wingdings" charset="2"/>
                <a:buChar char="§"/>
                <a:tabLst/>
                <a:defRPr/>
              </a:pP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Drag the image from </a:t>
              </a:r>
              <a:b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</a:b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your source folder onto the slide or click the placeholder to select a photo</a:t>
              </a:r>
            </a:p>
            <a:p>
              <a:pPr marL="93663" marR="0" indent="-93663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300"/>
                </a:spcAft>
                <a:buClrTx/>
                <a:buSzTx/>
                <a:buFont typeface="Wingdings" charset="2"/>
                <a:buChar char="§"/>
                <a:tabLst/>
                <a:defRPr/>
              </a:pP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To reposition your photo, click “Picture Format” and then “Crop”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C6D70604-2298-F29B-1BFD-7D0582FD7D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6699" y="5942243"/>
            <a:ext cx="2268000" cy="396000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6956F7D9-727D-4A22-3861-7ECAA07ADE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47003" y="745680"/>
            <a:ext cx="2697690" cy="246221"/>
          </a:xfrm>
        </p:spPr>
        <p:txBody>
          <a:bodyPr wrap="square" t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11113" indent="0">
              <a:buNone/>
              <a:defRPr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8E4C6651-AAB6-3220-2562-48842625CB8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47003" y="1042158"/>
            <a:ext cx="2697690" cy="246221"/>
          </a:xfrm>
        </p:spPr>
        <p:txBody>
          <a:bodyPr wrap="square" tIns="0" bIns="0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1600" b="0" i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  <a:lvl2pPr marL="11113" indent="0">
              <a:buNone/>
              <a:defRPr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Company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AE261D4-1C25-9B1B-8326-5B0F8EBA718F}"/>
              </a:ext>
            </a:extLst>
          </p:cNvPr>
          <p:cNvSpPr/>
          <p:nvPr userDrawn="1"/>
        </p:nvSpPr>
        <p:spPr>
          <a:xfrm>
            <a:off x="458763" y="3777088"/>
            <a:ext cx="1090868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kern="1200" cap="none" spc="15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BEE243-0162-FFC6-2419-A43FCA1F9624}"/>
              </a:ext>
            </a:extLst>
          </p:cNvPr>
          <p:cNvSpPr txBox="1">
            <a:spLocks/>
          </p:cNvSpPr>
          <p:nvPr userDrawn="1"/>
        </p:nvSpPr>
        <p:spPr>
          <a:xfrm>
            <a:off x="9047559" y="442675"/>
            <a:ext cx="2605364" cy="138079"/>
          </a:xfrm>
          <a:prstGeom prst="rect">
            <a:avLst/>
          </a:prstGeom>
          <a:ln>
            <a:noFill/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 kumimoji="0" sz="900" b="0" i="0" u="none" strike="noStrike" cap="none" spc="150" normalizeH="0" baseline="0">
                <a:ln>
                  <a:noFill/>
                </a:ln>
                <a:effectLst/>
                <a:uLnTx/>
                <a:uFillTx/>
              </a:defRPr>
            </a:lvl1pPr>
            <a:lvl2pPr marL="0" lvl="1" algn="ctr">
              <a:defRPr sz="700" spc="50"/>
            </a:lvl2pPr>
          </a:lstStyle>
          <a:p>
            <a:pPr algn="l"/>
            <a:r>
              <a:rPr lang="en-US" b="0" i="0">
                <a:solidFill>
                  <a:schemeClr val="bg1"/>
                </a:solidFill>
                <a:latin typeface="Bernina Sans Offc" panose="02000000000000000000" pitchFamily="2" charset="77"/>
              </a:rPr>
              <a:t>PRESENTER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7223965-EA47-80B0-1E9E-02FF4F8ECDBE}"/>
              </a:ext>
            </a:extLst>
          </p:cNvPr>
          <p:cNvSpPr/>
          <p:nvPr userDrawn="1"/>
        </p:nvSpPr>
        <p:spPr>
          <a:xfrm>
            <a:off x="7606679" y="2005256"/>
            <a:ext cx="1284541" cy="1284541"/>
          </a:xfrm>
          <a:prstGeom prst="roundRect">
            <a:avLst>
              <a:gd name="adj" fmla="val 1982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Bernina Sans Offc" panose="02000000000000000000" pitchFamily="2" charset="77"/>
            </a:endParaRPr>
          </a:p>
        </p:txBody>
      </p:sp>
      <p:sp>
        <p:nvSpPr>
          <p:cNvPr id="8" name="Picture Placeholder 15">
            <a:extLst>
              <a:ext uri="{FF2B5EF4-FFF2-40B4-BE49-F238E27FC236}">
                <a16:creationId xmlns:a16="http://schemas.microsoft.com/office/drawing/2014/main" id="{A4D3461B-8B67-CB42-60EF-8DA95FB016E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527743" y="1926322"/>
            <a:ext cx="1284541" cy="1284541"/>
          </a:xfrm>
          <a:prstGeom prst="roundRect">
            <a:avLst>
              <a:gd name="adj" fmla="val 1919"/>
            </a:avLst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Bernina Sans Offc" panose="02000000000000000000" pitchFamily="2" charset="77"/>
              </a:defRPr>
            </a:lvl1pPr>
          </a:lstStyle>
          <a:p>
            <a:r>
              <a:rPr lang="en-CA"/>
              <a:t>Insert image or headshot</a:t>
            </a: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EAAB8820-6D99-C91F-FD59-9BB7FD0E65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76521" y="2405639"/>
            <a:ext cx="2697690" cy="246221"/>
          </a:xfrm>
        </p:spPr>
        <p:txBody>
          <a:bodyPr wrap="square" t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11113" indent="0">
              <a:buNone/>
              <a:defRPr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F1274B4B-A0A9-867F-27CF-07D16BF2E55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76521" y="2702117"/>
            <a:ext cx="2697690" cy="246221"/>
          </a:xfrm>
        </p:spPr>
        <p:txBody>
          <a:bodyPr wrap="square" tIns="0" bIns="0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1600" b="0" i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  <a:lvl2pPr marL="11113" indent="0">
              <a:buNone/>
              <a:defRPr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Company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26649E-3561-7A2E-EDDD-EB88E1A84FA4}"/>
              </a:ext>
            </a:extLst>
          </p:cNvPr>
          <p:cNvSpPr txBox="1">
            <a:spLocks/>
          </p:cNvSpPr>
          <p:nvPr userDrawn="1"/>
        </p:nvSpPr>
        <p:spPr>
          <a:xfrm>
            <a:off x="9077077" y="2102634"/>
            <a:ext cx="2605364" cy="138079"/>
          </a:xfrm>
          <a:prstGeom prst="rect">
            <a:avLst/>
          </a:prstGeom>
          <a:ln>
            <a:noFill/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 kumimoji="0" sz="900" b="0" i="0" u="none" strike="noStrike" cap="none" spc="150" normalizeH="0" baseline="0">
                <a:ln>
                  <a:noFill/>
                </a:ln>
                <a:effectLst/>
                <a:uLnTx/>
                <a:uFillTx/>
              </a:defRPr>
            </a:lvl1pPr>
            <a:lvl2pPr marL="0" lvl="1" algn="ctr">
              <a:defRPr sz="700" spc="50"/>
            </a:lvl2pPr>
          </a:lstStyle>
          <a:p>
            <a:pPr algn="l"/>
            <a:r>
              <a:rPr lang="en-US" b="0" i="0">
                <a:solidFill>
                  <a:schemeClr val="bg1"/>
                </a:solidFill>
                <a:latin typeface="Bernina Sans Offc" panose="02000000000000000000" pitchFamily="2" charset="77"/>
              </a:rPr>
              <a:t>PRESENTER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B2E89DD-8873-2840-7607-D8284EC9B387}"/>
              </a:ext>
            </a:extLst>
          </p:cNvPr>
          <p:cNvSpPr/>
          <p:nvPr userDrawn="1"/>
        </p:nvSpPr>
        <p:spPr>
          <a:xfrm>
            <a:off x="7640752" y="3655270"/>
            <a:ext cx="1284541" cy="1284541"/>
          </a:xfrm>
          <a:prstGeom prst="roundRect">
            <a:avLst>
              <a:gd name="adj" fmla="val 1982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Bernina Sans Offc" panose="02000000000000000000" pitchFamily="2" charset="77"/>
            </a:endParaRPr>
          </a:p>
        </p:txBody>
      </p:sp>
      <p:sp>
        <p:nvSpPr>
          <p:cNvPr id="14" name="Picture Placeholder 15">
            <a:extLst>
              <a:ext uri="{FF2B5EF4-FFF2-40B4-BE49-F238E27FC236}">
                <a16:creationId xmlns:a16="http://schemas.microsoft.com/office/drawing/2014/main" id="{9882B00A-F244-0E33-BAAA-35B84E11901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561816" y="3576336"/>
            <a:ext cx="1284541" cy="1284541"/>
          </a:xfrm>
          <a:prstGeom prst="roundRect">
            <a:avLst>
              <a:gd name="adj" fmla="val 1919"/>
            </a:avLst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Bernina Sans Offc" panose="02000000000000000000" pitchFamily="2" charset="77"/>
              </a:defRPr>
            </a:lvl1pPr>
          </a:lstStyle>
          <a:p>
            <a:r>
              <a:rPr lang="en-CA"/>
              <a:t>Insert image or headshot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2705C819-9F8C-7E13-968B-A4A3B970B3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10594" y="4055653"/>
            <a:ext cx="2697690" cy="246221"/>
          </a:xfrm>
        </p:spPr>
        <p:txBody>
          <a:bodyPr wrap="square" t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11113" indent="0">
              <a:buNone/>
              <a:defRPr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5E2D0903-E01D-EDB3-4701-CBDD335346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10594" y="4352131"/>
            <a:ext cx="2697690" cy="246221"/>
          </a:xfrm>
        </p:spPr>
        <p:txBody>
          <a:bodyPr wrap="square" tIns="0" bIns="0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1600" b="0" i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  <a:lvl2pPr marL="11113" indent="0">
              <a:buNone/>
              <a:defRPr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Company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502E51-B3FA-E22A-2D8D-E69D0D22FC02}"/>
              </a:ext>
            </a:extLst>
          </p:cNvPr>
          <p:cNvSpPr txBox="1">
            <a:spLocks/>
          </p:cNvSpPr>
          <p:nvPr userDrawn="1"/>
        </p:nvSpPr>
        <p:spPr>
          <a:xfrm>
            <a:off x="9111150" y="3752648"/>
            <a:ext cx="2605364" cy="138079"/>
          </a:xfrm>
          <a:prstGeom prst="rect">
            <a:avLst/>
          </a:prstGeom>
          <a:ln>
            <a:noFill/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 kumimoji="0" sz="900" b="0" i="0" u="none" strike="noStrike" cap="none" spc="150" normalizeH="0" baseline="0">
                <a:ln>
                  <a:noFill/>
                </a:ln>
                <a:effectLst/>
                <a:uLnTx/>
                <a:uFillTx/>
              </a:defRPr>
            </a:lvl1pPr>
            <a:lvl2pPr marL="0" lvl="1" algn="ctr">
              <a:defRPr sz="700" spc="50"/>
            </a:lvl2pPr>
          </a:lstStyle>
          <a:p>
            <a:pPr algn="l"/>
            <a:r>
              <a:rPr lang="en-US" b="0" i="0">
                <a:solidFill>
                  <a:schemeClr val="bg1"/>
                </a:solidFill>
                <a:latin typeface="Bernina Sans Offc" panose="02000000000000000000" pitchFamily="2" charset="77"/>
              </a:rPr>
              <a:t>PRESENTER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7306DE0-9B3C-6A5D-F988-01E9AC8F8670}"/>
              </a:ext>
            </a:extLst>
          </p:cNvPr>
          <p:cNvSpPr/>
          <p:nvPr userDrawn="1"/>
        </p:nvSpPr>
        <p:spPr>
          <a:xfrm>
            <a:off x="7681109" y="5318692"/>
            <a:ext cx="1284541" cy="1284541"/>
          </a:xfrm>
          <a:prstGeom prst="roundRect">
            <a:avLst>
              <a:gd name="adj" fmla="val 1982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Bernina Sans Offc" panose="02000000000000000000" pitchFamily="2" charset="77"/>
            </a:endParaRPr>
          </a:p>
        </p:txBody>
      </p:sp>
      <p:sp>
        <p:nvSpPr>
          <p:cNvPr id="24" name="Picture Placeholder 15">
            <a:extLst>
              <a:ext uri="{FF2B5EF4-FFF2-40B4-BE49-F238E27FC236}">
                <a16:creationId xmlns:a16="http://schemas.microsoft.com/office/drawing/2014/main" id="{48EE8DB5-3C8C-1D78-D71F-69C14FD6B49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602173" y="5239758"/>
            <a:ext cx="1284541" cy="1284541"/>
          </a:xfrm>
          <a:prstGeom prst="roundRect">
            <a:avLst>
              <a:gd name="adj" fmla="val 1919"/>
            </a:avLst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="0" i="0">
                <a:latin typeface="Bernina Sans Offc" panose="02000000000000000000" pitchFamily="2" charset="77"/>
              </a:defRPr>
            </a:lvl1pPr>
          </a:lstStyle>
          <a:p>
            <a:r>
              <a:rPr lang="en-CA"/>
              <a:t>Insert image or headshot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0A4E7C86-2DC6-AE89-F005-3E425812314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50951" y="5719075"/>
            <a:ext cx="2697690" cy="246221"/>
          </a:xfrm>
        </p:spPr>
        <p:txBody>
          <a:bodyPr wrap="square" tIns="0" bIns="0" anchor="b" anchorCtr="0">
            <a:sp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11113" indent="0">
              <a:buNone/>
              <a:defRPr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F323A593-45D1-7ABA-76FD-F689ECED25A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50951" y="6015553"/>
            <a:ext cx="2697690" cy="246221"/>
          </a:xfrm>
        </p:spPr>
        <p:txBody>
          <a:bodyPr wrap="square" tIns="0" bIns="0" anchor="t" anchorCtr="0">
            <a:sp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None/>
              <a:defRPr sz="1600" b="0" i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  <a:lvl2pPr marL="11113" indent="0">
              <a:buNone/>
              <a:defRPr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127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Company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BEE98F-AC41-AACF-6C56-CB2E2371A541}"/>
              </a:ext>
            </a:extLst>
          </p:cNvPr>
          <p:cNvSpPr txBox="1">
            <a:spLocks/>
          </p:cNvSpPr>
          <p:nvPr userDrawn="1"/>
        </p:nvSpPr>
        <p:spPr>
          <a:xfrm>
            <a:off x="9151507" y="5416070"/>
            <a:ext cx="2605364" cy="138079"/>
          </a:xfrm>
          <a:prstGeom prst="rect">
            <a:avLst/>
          </a:prstGeom>
          <a:ln>
            <a:noFill/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 kumimoji="0" sz="900" b="0" i="0" u="none" strike="noStrike" cap="none" spc="150" normalizeH="0" baseline="0">
                <a:ln>
                  <a:noFill/>
                </a:ln>
                <a:effectLst/>
                <a:uLnTx/>
                <a:uFillTx/>
              </a:defRPr>
            </a:lvl1pPr>
            <a:lvl2pPr marL="0" lvl="1" algn="ctr">
              <a:defRPr sz="700" spc="50"/>
            </a:lvl2pPr>
          </a:lstStyle>
          <a:p>
            <a:pPr algn="l"/>
            <a:r>
              <a:rPr lang="en-US" b="0" i="0">
                <a:solidFill>
                  <a:schemeClr val="bg1"/>
                </a:solidFill>
                <a:latin typeface="Bernina Sans Offc" panose="02000000000000000000" pitchFamily="2" charset="77"/>
              </a:rPr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37228169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69A87EAB-ECFB-12A5-B663-C2F3E1154B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70" y="1"/>
            <a:ext cx="12216669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BFF97-F472-4E44-AA8E-88A749291C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flipH="1">
            <a:off x="-1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22FC507-56F8-F51A-98AD-D9D44D677E5F}"/>
              </a:ext>
            </a:extLst>
          </p:cNvPr>
          <p:cNvSpPr/>
          <p:nvPr userDrawn="1"/>
        </p:nvSpPr>
        <p:spPr>
          <a:xfrm>
            <a:off x="9385737" y="4713889"/>
            <a:ext cx="136635" cy="13663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kern="1200" cap="none" spc="15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61D9A05-5711-78DD-AE26-A0702F4FA81F}"/>
              </a:ext>
            </a:extLst>
          </p:cNvPr>
          <p:cNvSpPr/>
          <p:nvPr userDrawn="1"/>
        </p:nvSpPr>
        <p:spPr>
          <a:xfrm>
            <a:off x="10592948" y="4682358"/>
            <a:ext cx="136635" cy="13663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kern="1200" cap="none" spc="15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94835BC-BDA6-61EA-8CE3-F8E8DCF8FFBC}"/>
              </a:ext>
            </a:extLst>
          </p:cNvPr>
          <p:cNvSpPr/>
          <p:nvPr userDrawn="1"/>
        </p:nvSpPr>
        <p:spPr>
          <a:xfrm>
            <a:off x="1189349" y="1477887"/>
            <a:ext cx="9813302" cy="3902226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kern="1200" cap="none" spc="15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6CB1B4-3C0C-3E4E-94F1-AC47228A691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72460" y="2864037"/>
            <a:ext cx="9604088" cy="564963"/>
          </a:xfrm>
        </p:spPr>
        <p:txBody>
          <a:bodyPr wrap="square" tIns="0" bIns="0" anchor="b">
            <a:sp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EB7E4E-D906-E666-0421-A39F2A511A6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48430" y="3766215"/>
            <a:ext cx="9428116" cy="510438"/>
          </a:xfrm>
          <a:prstGeom prst="rect">
            <a:avLst/>
          </a:prstGeom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tIns="180000">
            <a:spAutoFit/>
          </a:bodyPr>
          <a:lstStyle>
            <a:lvl1pPr marL="0" indent="0" algn="ctr"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Bernina Sans Offc" panose="02000000000000000000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latin typeface="+mn-lt"/>
              </a:rPr>
              <a:t>Lorem ipsum dolor sit </a:t>
            </a:r>
            <a:r>
              <a:rPr lang="en-US" err="1">
                <a:latin typeface="+mn-lt"/>
              </a:rPr>
              <a:t>amet</a:t>
            </a:r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A37699-0B46-02FA-D61B-FC4D0C89037C}"/>
              </a:ext>
            </a:extLst>
          </p:cNvPr>
          <p:cNvSpPr/>
          <p:nvPr userDrawn="1"/>
        </p:nvSpPr>
        <p:spPr>
          <a:xfrm>
            <a:off x="5529070" y="3554359"/>
            <a:ext cx="1090868" cy="45719"/>
          </a:xfrm>
          <a:prstGeom prst="rect">
            <a:avLst/>
          </a:prstGeom>
          <a:gradFill>
            <a:gsLst>
              <a:gs pos="0">
                <a:schemeClr val="accent2"/>
              </a:gs>
              <a:gs pos="4700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kern="1200" cap="none" spc="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Offc" panose="02000000000000000000" pitchFamily="2" charset="77"/>
                <a:ea typeface="+mn-ea"/>
                <a:cs typeface="+mn-cs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605505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A5C6E1-E890-C074-8E7A-B4EF2ABF458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42913" y="1376313"/>
            <a:ext cx="11306175" cy="4860976"/>
          </a:xfrm>
        </p:spPr>
        <p:txBody>
          <a:bodyPr>
            <a:normAutofit/>
          </a:bodyPr>
          <a:lstStyle>
            <a:lvl1pPr>
              <a:defRPr sz="2400" b="0" i="0">
                <a:latin typeface="Bernina Sans Offc" panose="02000000000000000000" pitchFamily="2" charset="77"/>
              </a:defRPr>
            </a:lvl1pPr>
            <a:lvl2pPr>
              <a:defRPr sz="1800" b="0" i="0">
                <a:latin typeface="Bernina Sans Offc" panose="02000000000000000000" pitchFamily="2" charset="77"/>
              </a:defRPr>
            </a:lvl2pPr>
            <a:lvl3pPr>
              <a:defRPr sz="1600" b="0" i="0">
                <a:latin typeface="Bernina Sans Offc" panose="02000000000000000000" pitchFamily="2" charset="77"/>
              </a:defRPr>
            </a:lvl3pPr>
            <a:lvl4pPr>
              <a:defRPr sz="1400" b="0" i="0">
                <a:latin typeface="Bernina Sans Offc" panose="02000000000000000000" pitchFamily="2" charset="77"/>
              </a:defRPr>
            </a:lvl4pPr>
            <a:lvl5pPr>
              <a:defRPr sz="1200" b="0" i="0">
                <a:latin typeface="Bernina Sans Offc" panose="02000000000000000000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0EC012-71B8-8CBC-9E58-C40424FCE6F6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 flipH="1">
            <a:off x="-1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690E3E-1227-A4AA-3E36-0ECA7C06F9E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442913" y="6471920"/>
            <a:ext cx="8254628" cy="24955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4DB306-81A5-B8A1-E21E-597C192F36B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11417212" y="6487290"/>
            <a:ext cx="410527" cy="24622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fld id="{0A1A0966-58B5-D140-B861-27719A32589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9ADC9E-22DF-D463-95AE-F53BF7942A86}"/>
              </a:ext>
            </a:extLst>
          </p:cNvPr>
          <p:cNvSpPr/>
          <p:nvPr userDrawn="1"/>
        </p:nvSpPr>
        <p:spPr>
          <a:xfrm>
            <a:off x="534733" y="1177242"/>
            <a:ext cx="1090868" cy="45719"/>
          </a:xfrm>
          <a:prstGeom prst="rect">
            <a:avLst/>
          </a:prstGeom>
          <a:gradFill>
            <a:gsLst>
              <a:gs pos="0">
                <a:schemeClr val="accent2"/>
              </a:gs>
              <a:gs pos="4700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kern="1200" cap="none" spc="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Offc" panose="02000000000000000000" pitchFamily="2" charset="77"/>
                <a:ea typeface="+mn-ea"/>
                <a:cs typeface="+mn-cs"/>
              </a:rPr>
              <a:t>v</a:t>
            </a:r>
          </a:p>
        </p:txBody>
      </p:sp>
      <p:sp>
        <p:nvSpPr>
          <p:cNvPr id="7" name="Title 19">
            <a:extLst>
              <a:ext uri="{FF2B5EF4-FFF2-40B4-BE49-F238E27FC236}">
                <a16:creationId xmlns:a16="http://schemas.microsoft.com/office/drawing/2014/main" id="{2173E285-EF80-3543-C6A2-5A4754D4D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225425"/>
            <a:ext cx="11508081" cy="8270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77693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5">
            <a:extLst>
              <a:ext uri="{FF2B5EF4-FFF2-40B4-BE49-F238E27FC236}">
                <a16:creationId xmlns:a16="http://schemas.microsoft.com/office/drawing/2014/main" id="{6A3B9D20-B61E-D6DA-8014-23D28060F4F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65865" y="225425"/>
            <a:ext cx="6576353" cy="6011864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Wingdings" pitchFamily="2" charset="2"/>
              <a:buNone/>
              <a:defRPr lang="en-CA" sz="1400" b="0" i="0" kern="1200" dirty="0">
                <a:solidFill>
                  <a:schemeClr val="tx1"/>
                </a:solidFill>
                <a:latin typeface="Bernina Sans Offc" panose="02000000000000000000" pitchFamily="2" charset="77"/>
                <a:ea typeface="+mn-ea"/>
                <a:cs typeface="+mn-cs"/>
              </a:defRPr>
            </a:lvl1pPr>
          </a:lstStyle>
          <a:p>
            <a:r>
              <a:rPr lang="en-CA"/>
              <a:t>Drag a photo onto the slide</a:t>
            </a:r>
          </a:p>
        </p:txBody>
      </p:sp>
      <p:sp>
        <p:nvSpPr>
          <p:cNvPr id="17" name="Date Placeholder 18">
            <a:extLst>
              <a:ext uri="{FF2B5EF4-FFF2-40B4-BE49-F238E27FC236}">
                <a16:creationId xmlns:a16="http://schemas.microsoft.com/office/drawing/2014/main" id="{FD2C000A-A60D-67CF-0E5F-99B07F928B5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 flipH="1">
            <a:off x="-1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endParaRPr lang="en-US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034E6B5-4014-39E9-E08C-05A7FA972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225425"/>
            <a:ext cx="4572147" cy="8270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A5FCD5-6CB6-48D6-2005-915F96D989C5}"/>
              </a:ext>
            </a:extLst>
          </p:cNvPr>
          <p:cNvGrpSpPr/>
          <p:nvPr userDrawn="1"/>
        </p:nvGrpSpPr>
        <p:grpSpPr>
          <a:xfrm>
            <a:off x="12328207" y="-10758"/>
            <a:ext cx="1973057" cy="3229446"/>
            <a:chOff x="12328207" y="-10758"/>
            <a:chExt cx="1973057" cy="3229446"/>
          </a:xfrm>
        </p:grpSpPr>
        <p:sp>
          <p:nvSpPr>
            <p:cNvPr id="9" name="Rectangle 14">
              <a:extLst>
                <a:ext uri="{FF2B5EF4-FFF2-40B4-BE49-F238E27FC236}">
                  <a16:creationId xmlns:a16="http://schemas.microsoft.com/office/drawing/2014/main" id="{451EE6F6-96E7-E1CF-F691-709CA741DDAD}"/>
                </a:ext>
              </a:extLst>
            </p:cNvPr>
            <p:cNvSpPr/>
            <p:nvPr userDrawn="1"/>
          </p:nvSpPr>
          <p:spPr>
            <a:xfrm>
              <a:off x="12328207" y="-10758"/>
              <a:ext cx="1973057" cy="268942"/>
            </a:xfrm>
            <a:custGeom>
              <a:avLst/>
              <a:gdLst/>
              <a:ahLst/>
              <a:cxnLst/>
              <a:rect l="l" t="t" r="r" b="b"/>
              <a:pathLst>
                <a:path w="1861974" h="209552">
                  <a:moveTo>
                    <a:pt x="90324" y="0"/>
                  </a:moveTo>
                  <a:lnTo>
                    <a:pt x="1861974" y="0"/>
                  </a:lnTo>
                  <a:lnTo>
                    <a:pt x="1861974" y="209551"/>
                  </a:lnTo>
                  <a:lnTo>
                    <a:pt x="180647" y="209551"/>
                  </a:lnTo>
                  <a:lnTo>
                    <a:pt x="180647" y="209552"/>
                  </a:lnTo>
                  <a:lnTo>
                    <a:pt x="180646" y="209551"/>
                  </a:lnTo>
                  <a:lnTo>
                    <a:pt x="90324" y="209551"/>
                  </a:lnTo>
                  <a:lnTo>
                    <a:pt x="90324" y="157164"/>
                  </a:lnTo>
                  <a:lnTo>
                    <a:pt x="0" y="104777"/>
                  </a:lnTo>
                  <a:lnTo>
                    <a:pt x="90324" y="523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indent="0" algn="l"/>
              <a:r>
                <a:rPr lang="en-US" sz="1000" b="0" i="0">
                  <a:latin typeface="Bernina Sans Offc" panose="02000000000000000000" pitchFamily="2" charset="77"/>
                  <a:ea typeface="Raleway" charset="0"/>
                  <a:cs typeface="Raleway" charset="0"/>
                </a:rPr>
                <a:t>Slide Tips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B8746AC-A978-860C-40CA-C08D14AC11BC}"/>
                </a:ext>
              </a:extLst>
            </p:cNvPr>
            <p:cNvSpPr/>
            <p:nvPr userDrawn="1"/>
          </p:nvSpPr>
          <p:spPr>
            <a:xfrm>
              <a:off x="12423920" y="252709"/>
              <a:ext cx="1877344" cy="2965979"/>
            </a:xfrm>
            <a:prstGeom prst="rect">
              <a:avLst/>
            </a:prstGeom>
            <a:solidFill>
              <a:srgbClr val="FE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08000" rtlCol="0" anchor="t"/>
            <a:lstStyle/>
            <a:p>
              <a:pPr marL="0" algn="l" defTabSz="914400" rtl="0" eaLnBrk="1" latinLnBrk="0" hangingPunct="1">
                <a:lnSpc>
                  <a:spcPct val="100000"/>
                </a:lnSpc>
                <a:spcAft>
                  <a:spcPts val="1000"/>
                </a:spcAft>
              </a:pP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Instructions are not visible during Show Mode</a:t>
              </a:r>
            </a:p>
            <a:p>
              <a:pPr algn="l">
                <a:lnSpc>
                  <a:spcPct val="100000"/>
                </a:lnSpc>
                <a:spcAft>
                  <a:spcPts val="300"/>
                </a:spcAft>
              </a:pPr>
              <a:r>
                <a:rPr lang="en-US" sz="900" b="0" i="0" kern="1200" baseline="0">
                  <a:solidFill>
                    <a:schemeClr val="tx1"/>
                  </a:solidFill>
                  <a:latin typeface="+mj-lt"/>
                  <a:ea typeface="Raleway" charset="0"/>
                  <a:cs typeface="Raleway" charset="0"/>
                </a:rPr>
                <a:t>To Insert Image:</a:t>
              </a:r>
            </a:p>
            <a:p>
              <a:pPr marL="93663" marR="0" indent="-93663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300"/>
                </a:spcAft>
                <a:buClrTx/>
                <a:buSzTx/>
                <a:buFont typeface="Wingdings" charset="2"/>
                <a:buChar char="§"/>
                <a:tabLst/>
                <a:defRPr/>
              </a:pP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Drag the image from </a:t>
              </a:r>
              <a:b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</a:b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your source folder onto the slide or click the placeholder to select a photo</a:t>
              </a:r>
            </a:p>
            <a:p>
              <a:pPr marL="93663" marR="0" indent="-93663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300"/>
                </a:spcAft>
                <a:buClrTx/>
                <a:buSzTx/>
                <a:buFont typeface="Wingdings" charset="2"/>
                <a:buChar char="§"/>
                <a:tabLst/>
                <a:defRPr/>
              </a:pP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To reposition your photo, click “Picture Format” and then “Crop”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300"/>
                </a:spcAft>
                <a:buClrTx/>
                <a:buSzTx/>
                <a:buFont typeface="Wingdings" charset="2"/>
                <a:buNone/>
                <a:tabLst/>
                <a:defRPr/>
              </a:pPr>
              <a:r>
                <a:rPr lang="en-US" sz="900" b="0" i="0" kern="1200" baseline="0">
                  <a:solidFill>
                    <a:schemeClr val="tx1"/>
                  </a:solidFill>
                  <a:latin typeface="+mj-lt"/>
                  <a:ea typeface="Raleway" charset="0"/>
                  <a:cs typeface="Raleway" charset="0"/>
                </a:rPr>
                <a:t>Note:</a:t>
              </a:r>
            </a:p>
            <a:p>
              <a:pPr marL="93663" marR="0" lvl="0" indent="-93663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300"/>
                </a:spcAft>
                <a:buClrTx/>
                <a:buSzTx/>
                <a:buFont typeface="Wingdings" charset="2"/>
                <a:buChar char="§"/>
                <a:tabLst/>
                <a:defRPr/>
              </a:pP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Segoe UI" panose="020B0502040204020203" pitchFamily="34" charset="0"/>
                  <a:cs typeface="Raleway" charset="0"/>
                </a:rPr>
                <a:t>You can move the </a:t>
              </a:r>
              <a:r>
                <a:rPr lang="en-US" altLang="zh-TW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Segoe UI" panose="020B0502040204020203" pitchFamily="34" charset="0"/>
                  <a:cs typeface="Raleway" charset="0"/>
                </a:rPr>
                <a:t>mockup</a:t>
              </a:r>
              <a:r>
                <a:rPr lang="zh-TW" alt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Segoe UI" panose="020B0502040204020203" pitchFamily="34" charset="0"/>
                  <a:cs typeface="Raleway" charset="0"/>
                </a:rPr>
                <a:t> </a:t>
              </a: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Segoe UI" panose="020B0502040204020203" pitchFamily="34" charset="0"/>
                  <a:cs typeface="Raleway" charset="0"/>
                </a:rPr>
                <a:t>where you want in the slide, but take care to select both the </a:t>
              </a:r>
              <a:r>
                <a:rPr lang="en-US" altLang="zh-TW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Segoe UI" panose="020B0502040204020203" pitchFamily="34" charset="0"/>
                  <a:cs typeface="Raleway" charset="0"/>
                </a:rPr>
                <a:t>mockup</a:t>
              </a:r>
              <a:r>
                <a:rPr lang="zh-TW" alt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Segoe UI" panose="020B0502040204020203" pitchFamily="34" charset="0"/>
                  <a:cs typeface="Raleway" charset="0"/>
                </a:rPr>
                <a:t> </a:t>
              </a:r>
              <a:r>
                <a:rPr lang="en-US" altLang="zh-TW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Segoe UI" panose="020B0502040204020203" pitchFamily="34" charset="0"/>
                  <a:cs typeface="Raleway" charset="0"/>
                </a:rPr>
                <a:t>background</a:t>
              </a: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Segoe UI" panose="020B0502040204020203" pitchFamily="34" charset="0"/>
                  <a:cs typeface="Raleway" charset="0"/>
                </a:rPr>
                <a:t> and the image placeholder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D786F-F441-47BC-A951-226510BA86E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417212" y="6487290"/>
            <a:ext cx="410527" cy="24622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fld id="{0A1A0966-58B5-D140-B861-27719A32589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BE8EE840-559E-39C0-A0B9-B7BC1CF60B59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42913" y="1376313"/>
            <a:ext cx="4572147" cy="4860976"/>
          </a:xfr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  <a:lvl2pPr>
              <a:defRPr b="0" i="0">
                <a:latin typeface="Bernina Sans Offc" panose="02000000000000000000" pitchFamily="2" charset="77"/>
              </a:defRPr>
            </a:lvl2pPr>
            <a:lvl3pPr>
              <a:defRPr b="0" i="0">
                <a:latin typeface="Bernina Sans Offc" panose="02000000000000000000" pitchFamily="2" charset="77"/>
              </a:defRPr>
            </a:lvl3pPr>
            <a:lvl4pPr>
              <a:defRPr b="0" i="0">
                <a:latin typeface="Bernina Sans Offc" panose="02000000000000000000" pitchFamily="2" charset="77"/>
              </a:defRPr>
            </a:lvl4pPr>
            <a:lvl5pPr>
              <a:defRPr b="0" i="0">
                <a:latin typeface="Bernina Sans Offc" panose="02000000000000000000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AE6A6E-D9B5-47DC-6F61-705C75EC932E}"/>
              </a:ext>
            </a:extLst>
          </p:cNvPr>
          <p:cNvSpPr/>
          <p:nvPr userDrawn="1"/>
        </p:nvSpPr>
        <p:spPr>
          <a:xfrm>
            <a:off x="534733" y="1177242"/>
            <a:ext cx="1090868" cy="45719"/>
          </a:xfrm>
          <a:prstGeom prst="rect">
            <a:avLst/>
          </a:prstGeom>
          <a:gradFill>
            <a:gsLst>
              <a:gs pos="0">
                <a:schemeClr val="accent2"/>
              </a:gs>
              <a:gs pos="4700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kern="1200" cap="none" spc="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Offc" panose="02000000000000000000" pitchFamily="2" charset="77"/>
                <a:ea typeface="+mn-ea"/>
                <a:cs typeface="+mn-cs"/>
              </a:rPr>
              <a:t>v</a:t>
            </a:r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FACFDA5A-9DD1-95D0-A8D0-0C6AA11073B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442913" y="6471920"/>
            <a:ext cx="8254628" cy="24955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416804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E1B43-3462-57D0-0265-A35C95A4B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25652-B6B9-7A44-430E-8EBEB7A28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73E39-B97E-BF80-F1B5-7479E66F4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1EA02-8850-41C3-914B-2442F3B5FF68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B8785-8BF6-CBB8-04AA-849F41010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0A627-3864-9944-E6E4-C0795C08C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97C77-A88C-468A-89B4-EFF6F8F42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173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8">
            <a:extLst>
              <a:ext uri="{FF2B5EF4-FFF2-40B4-BE49-F238E27FC236}">
                <a16:creationId xmlns:a16="http://schemas.microsoft.com/office/drawing/2014/main" id="{FD2C000A-A60D-67CF-0E5F-99B07F928B5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 flipH="1">
            <a:off x="-1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endParaRPr lang="en-US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034E6B5-4014-39E9-E08C-05A7FA972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225425"/>
            <a:ext cx="11508081" cy="8270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220117-B9D2-514C-CEED-623121DA9EA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42913" y="6471920"/>
            <a:ext cx="8254628" cy="24955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D786F-F441-47BC-A951-226510BA86E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417212" y="6487290"/>
            <a:ext cx="410527" cy="24622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fld id="{0A1A0966-58B5-D140-B861-27719A3258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9373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FBA4F41-6FB6-3EBD-D004-CEB7ED48E95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198577"/>
              <a:gd name="connsiteX1" fmla="*/ 12192000 w 12192000"/>
              <a:gd name="connsiteY1" fmla="*/ 0 h 6198577"/>
              <a:gd name="connsiteX2" fmla="*/ 12192000 w 12192000"/>
              <a:gd name="connsiteY2" fmla="*/ 6198577 h 6198577"/>
              <a:gd name="connsiteX3" fmla="*/ 0 w 12192000"/>
              <a:gd name="connsiteY3" fmla="*/ 6198577 h 6198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198577">
                <a:moveTo>
                  <a:pt x="0" y="0"/>
                </a:moveTo>
                <a:lnTo>
                  <a:pt x="12192000" y="0"/>
                </a:lnTo>
                <a:lnTo>
                  <a:pt x="12192000" y="6198577"/>
                </a:lnTo>
                <a:lnTo>
                  <a:pt x="0" y="6198577"/>
                </a:lnTo>
                <a:close/>
              </a:path>
            </a:pathLst>
          </a:custGeom>
        </p:spPr>
        <p:txBody>
          <a:bodyPr wrap="square" rIns="396000" anchor="ctr">
            <a:noAutofit/>
          </a:bodyPr>
          <a:lstStyle>
            <a:lvl1pPr marL="0" indent="0" algn="r">
              <a:buNone/>
              <a:defRPr sz="1400" b="0" i="0">
                <a:latin typeface="Bernina Sans Offc" panose="02000000000000000000" pitchFamily="2" charset="77"/>
              </a:defRPr>
            </a:lvl1pPr>
          </a:lstStyle>
          <a:p>
            <a:r>
              <a:rPr lang="en-CA"/>
              <a:t>Drag a photo onto the slide</a:t>
            </a:r>
          </a:p>
        </p:txBody>
      </p:sp>
      <p:sp>
        <p:nvSpPr>
          <p:cNvPr id="17" name="Date Placeholder 18">
            <a:extLst>
              <a:ext uri="{FF2B5EF4-FFF2-40B4-BE49-F238E27FC236}">
                <a16:creationId xmlns:a16="http://schemas.microsoft.com/office/drawing/2014/main" id="{FD2C000A-A60D-67CF-0E5F-99B07F928B5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 flipH="1">
            <a:off x="-1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A5FCD5-6CB6-48D6-2005-915F96D989C5}"/>
              </a:ext>
            </a:extLst>
          </p:cNvPr>
          <p:cNvGrpSpPr/>
          <p:nvPr userDrawn="1"/>
        </p:nvGrpSpPr>
        <p:grpSpPr>
          <a:xfrm>
            <a:off x="12328207" y="-10758"/>
            <a:ext cx="1973057" cy="3229446"/>
            <a:chOff x="12328207" y="-10758"/>
            <a:chExt cx="1973057" cy="3229446"/>
          </a:xfrm>
        </p:grpSpPr>
        <p:sp>
          <p:nvSpPr>
            <p:cNvPr id="9" name="Rectangle 14">
              <a:extLst>
                <a:ext uri="{FF2B5EF4-FFF2-40B4-BE49-F238E27FC236}">
                  <a16:creationId xmlns:a16="http://schemas.microsoft.com/office/drawing/2014/main" id="{451EE6F6-96E7-E1CF-F691-709CA741DDAD}"/>
                </a:ext>
              </a:extLst>
            </p:cNvPr>
            <p:cNvSpPr/>
            <p:nvPr userDrawn="1"/>
          </p:nvSpPr>
          <p:spPr>
            <a:xfrm>
              <a:off x="12328207" y="-10758"/>
              <a:ext cx="1973057" cy="268942"/>
            </a:xfrm>
            <a:custGeom>
              <a:avLst/>
              <a:gdLst/>
              <a:ahLst/>
              <a:cxnLst/>
              <a:rect l="l" t="t" r="r" b="b"/>
              <a:pathLst>
                <a:path w="1861974" h="209552">
                  <a:moveTo>
                    <a:pt x="90324" y="0"/>
                  </a:moveTo>
                  <a:lnTo>
                    <a:pt x="1861974" y="0"/>
                  </a:lnTo>
                  <a:lnTo>
                    <a:pt x="1861974" y="209551"/>
                  </a:lnTo>
                  <a:lnTo>
                    <a:pt x="180647" y="209551"/>
                  </a:lnTo>
                  <a:lnTo>
                    <a:pt x="180647" y="209552"/>
                  </a:lnTo>
                  <a:lnTo>
                    <a:pt x="180646" y="209551"/>
                  </a:lnTo>
                  <a:lnTo>
                    <a:pt x="90324" y="209551"/>
                  </a:lnTo>
                  <a:lnTo>
                    <a:pt x="90324" y="157164"/>
                  </a:lnTo>
                  <a:lnTo>
                    <a:pt x="0" y="104777"/>
                  </a:lnTo>
                  <a:lnTo>
                    <a:pt x="90324" y="523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indent="0" algn="l"/>
              <a:r>
                <a:rPr lang="en-US" sz="1000" b="0" i="0">
                  <a:latin typeface="Bernina Sans Offc" panose="02000000000000000000" pitchFamily="2" charset="77"/>
                  <a:ea typeface="Raleway" charset="0"/>
                  <a:cs typeface="Raleway" charset="0"/>
                </a:rPr>
                <a:t>Slide Tips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B8746AC-A978-860C-40CA-C08D14AC11BC}"/>
                </a:ext>
              </a:extLst>
            </p:cNvPr>
            <p:cNvSpPr/>
            <p:nvPr userDrawn="1"/>
          </p:nvSpPr>
          <p:spPr>
            <a:xfrm>
              <a:off x="12423920" y="252709"/>
              <a:ext cx="1877344" cy="2965979"/>
            </a:xfrm>
            <a:prstGeom prst="rect">
              <a:avLst/>
            </a:prstGeom>
            <a:solidFill>
              <a:srgbClr val="FE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08000" rtlCol="0" anchor="t"/>
            <a:lstStyle/>
            <a:p>
              <a:pPr marL="0" algn="l" defTabSz="914400" rtl="0" eaLnBrk="1" latinLnBrk="0" hangingPunct="1">
                <a:lnSpc>
                  <a:spcPct val="100000"/>
                </a:lnSpc>
                <a:spcAft>
                  <a:spcPts val="1000"/>
                </a:spcAft>
              </a:pP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Instructions are not visible during Show Mode</a:t>
              </a:r>
            </a:p>
            <a:p>
              <a:pPr algn="l">
                <a:lnSpc>
                  <a:spcPct val="100000"/>
                </a:lnSpc>
                <a:spcAft>
                  <a:spcPts val="300"/>
                </a:spcAft>
              </a:pPr>
              <a:r>
                <a:rPr lang="en-US" sz="900" b="0" i="0" kern="1200" baseline="0">
                  <a:solidFill>
                    <a:schemeClr val="tx1"/>
                  </a:solidFill>
                  <a:latin typeface="+mj-lt"/>
                  <a:ea typeface="Raleway" charset="0"/>
                  <a:cs typeface="Raleway" charset="0"/>
                </a:rPr>
                <a:t>To Insert Image:</a:t>
              </a:r>
            </a:p>
            <a:p>
              <a:pPr marL="93663" marR="0" indent="-93663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300"/>
                </a:spcAft>
                <a:buClrTx/>
                <a:buSzTx/>
                <a:buFont typeface="Wingdings" charset="2"/>
                <a:buChar char="§"/>
                <a:tabLst/>
                <a:defRPr/>
              </a:pP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Drag the image from </a:t>
              </a:r>
              <a:b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</a:b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your source folder onto the slide or click the placeholder to select a photo</a:t>
              </a:r>
            </a:p>
            <a:p>
              <a:pPr marL="93663" marR="0" indent="-93663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300"/>
                </a:spcAft>
                <a:buClrTx/>
                <a:buSzTx/>
                <a:buFont typeface="Wingdings" charset="2"/>
                <a:buChar char="§"/>
                <a:tabLst/>
                <a:defRPr/>
              </a:pP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To reposition your photo, click “Picture Format” and then “Crop”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300"/>
                </a:spcAft>
                <a:buClrTx/>
                <a:buSzTx/>
                <a:buFont typeface="Wingdings" charset="2"/>
                <a:buNone/>
                <a:tabLst/>
                <a:defRPr/>
              </a:pPr>
              <a:r>
                <a:rPr lang="en-US" sz="900" b="0" i="0" kern="1200" baseline="0">
                  <a:solidFill>
                    <a:schemeClr val="tx1"/>
                  </a:solidFill>
                  <a:latin typeface="+mj-lt"/>
                  <a:ea typeface="Raleway" charset="0"/>
                  <a:cs typeface="Raleway" charset="0"/>
                </a:rPr>
                <a:t>Note:</a:t>
              </a:r>
            </a:p>
            <a:p>
              <a:pPr marL="93663" marR="0" lvl="0" indent="-93663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300"/>
                </a:spcAft>
                <a:buClrTx/>
                <a:buSzTx/>
                <a:buFont typeface="Wingdings" charset="2"/>
                <a:buChar char="§"/>
                <a:tabLst/>
                <a:defRPr/>
              </a:pP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Segoe UI" panose="020B0502040204020203" pitchFamily="34" charset="0"/>
                  <a:cs typeface="Raleway" charset="0"/>
                </a:rPr>
                <a:t>You can move the </a:t>
              </a:r>
              <a:r>
                <a:rPr lang="en-US" altLang="zh-TW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Segoe UI" panose="020B0502040204020203" pitchFamily="34" charset="0"/>
                  <a:cs typeface="Raleway" charset="0"/>
                </a:rPr>
                <a:t>mockup</a:t>
              </a:r>
              <a:r>
                <a:rPr lang="zh-TW" alt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Segoe UI" panose="020B0502040204020203" pitchFamily="34" charset="0"/>
                  <a:cs typeface="Raleway" charset="0"/>
                </a:rPr>
                <a:t> </a:t>
              </a: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Segoe UI" panose="020B0502040204020203" pitchFamily="34" charset="0"/>
                  <a:cs typeface="Raleway" charset="0"/>
                </a:rPr>
                <a:t>where you want in the slide, but take care to select both the </a:t>
              </a:r>
              <a:r>
                <a:rPr lang="en-US" altLang="zh-TW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Segoe UI" panose="020B0502040204020203" pitchFamily="34" charset="0"/>
                  <a:cs typeface="Raleway" charset="0"/>
                </a:rPr>
                <a:t>mockup</a:t>
              </a:r>
              <a:r>
                <a:rPr lang="zh-TW" alt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Segoe UI" panose="020B0502040204020203" pitchFamily="34" charset="0"/>
                  <a:cs typeface="Raleway" charset="0"/>
                </a:rPr>
                <a:t> </a:t>
              </a:r>
              <a:r>
                <a:rPr lang="en-US" altLang="zh-TW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Segoe UI" panose="020B0502040204020203" pitchFamily="34" charset="0"/>
                  <a:cs typeface="Raleway" charset="0"/>
                </a:rPr>
                <a:t>background</a:t>
              </a: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Segoe UI" panose="020B0502040204020203" pitchFamily="34" charset="0"/>
                  <a:cs typeface="Raleway" charset="0"/>
                </a:rPr>
                <a:t> and the image placeholder</a:t>
              </a: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220117-B9D2-514C-CEED-623121DA9EA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42913" y="6471920"/>
            <a:ext cx="8254628" cy="24955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D786F-F441-47BC-A951-226510BA86E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417212" y="6487290"/>
            <a:ext cx="410527" cy="24622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fld id="{0A1A0966-58B5-D140-B861-27719A3258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383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 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F72E9BD6-6E18-5D62-D9E6-89605DA6B3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4670" y="1"/>
            <a:ext cx="12216669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0336314-2883-C315-2BBD-87198727798E}"/>
              </a:ext>
            </a:extLst>
          </p:cNvPr>
          <p:cNvSpPr/>
          <p:nvPr userDrawn="1"/>
        </p:nvSpPr>
        <p:spPr>
          <a:xfrm>
            <a:off x="350951" y="370390"/>
            <a:ext cx="11514456" cy="59918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kern="1200" cap="none" spc="15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A5C6E1-E890-C074-8E7A-B4EF2ABF458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510826" y="1687652"/>
            <a:ext cx="11189338" cy="4507017"/>
          </a:xfr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  <a:lvl2pPr>
              <a:defRPr b="0" i="0">
                <a:latin typeface="Bernina Sans Offc" panose="02000000000000000000" pitchFamily="2" charset="77"/>
              </a:defRPr>
            </a:lvl2pPr>
            <a:lvl3pPr>
              <a:defRPr b="0" i="0">
                <a:latin typeface="Bernina Sans Offc" panose="02000000000000000000" pitchFamily="2" charset="77"/>
              </a:defRPr>
            </a:lvl3pPr>
            <a:lvl4pPr>
              <a:defRPr b="0" i="0">
                <a:latin typeface="Bernina Sans Offc" panose="02000000000000000000" pitchFamily="2" charset="77"/>
              </a:defRPr>
            </a:lvl4pPr>
            <a:lvl5pPr>
              <a:defRPr b="0" i="0">
                <a:latin typeface="Bernina Sans Offc" panose="02000000000000000000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0EC012-71B8-8CBC-9E58-C40424FCE6F6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 flipH="1">
            <a:off x="-1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690E3E-1227-A4AA-3E36-0ECA7C06F9E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442913" y="6471920"/>
            <a:ext cx="8254628" cy="24955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4DB306-81A5-B8A1-E21E-597C192F36B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11417212" y="6487290"/>
            <a:ext cx="410527" cy="24622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</a:lstStyle>
          <a:p>
            <a:fld id="{0A1A0966-58B5-D140-B861-27719A32589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9ADC9E-22DF-D463-95AE-F53BF7942A86}"/>
              </a:ext>
            </a:extLst>
          </p:cNvPr>
          <p:cNvSpPr/>
          <p:nvPr userDrawn="1"/>
        </p:nvSpPr>
        <p:spPr>
          <a:xfrm>
            <a:off x="602643" y="1439995"/>
            <a:ext cx="1090868" cy="45719"/>
          </a:xfrm>
          <a:prstGeom prst="rect">
            <a:avLst/>
          </a:prstGeom>
          <a:gradFill>
            <a:gsLst>
              <a:gs pos="0">
                <a:schemeClr val="accent2"/>
              </a:gs>
              <a:gs pos="4700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kern="1200" cap="none" spc="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Offc" panose="02000000000000000000" pitchFamily="2" charset="77"/>
                <a:ea typeface="+mn-ea"/>
                <a:cs typeface="+mn-cs"/>
              </a:rPr>
              <a:t>v</a:t>
            </a:r>
          </a:p>
        </p:txBody>
      </p:sp>
      <p:sp>
        <p:nvSpPr>
          <p:cNvPr id="7" name="Title 19">
            <a:extLst>
              <a:ext uri="{FF2B5EF4-FFF2-40B4-BE49-F238E27FC236}">
                <a16:creationId xmlns:a16="http://schemas.microsoft.com/office/drawing/2014/main" id="{2173E285-EF80-3543-C6A2-5A4754D4D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24" y="488178"/>
            <a:ext cx="11189338" cy="81529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85C701B-F468-40B6-F458-0C01F394CD2C}"/>
              </a:ext>
            </a:extLst>
          </p:cNvPr>
          <p:cNvCxnSpPr>
            <a:cxnSpLocks/>
          </p:cNvCxnSpPr>
          <p:nvPr userDrawn="1"/>
        </p:nvCxnSpPr>
        <p:spPr>
          <a:xfrm>
            <a:off x="11379451" y="6503720"/>
            <a:ext cx="0" cy="21336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1DA05F8A-D9EA-2548-5FA4-AE4587CB36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17845" y="6499325"/>
            <a:ext cx="219356" cy="22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617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slide with photo branded 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EA4041-4F74-538D-974E-2F0065960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7200000">
            <a:off x="3872879" y="574212"/>
            <a:ext cx="13143781" cy="8548397"/>
          </a:xfrm>
          <a:prstGeom prst="rect">
            <a:avLst/>
          </a:prstGeom>
        </p:spPr>
      </p:pic>
      <p:sp>
        <p:nvSpPr>
          <p:cNvPr id="11" name="Picture Placeholder 15">
            <a:extLst>
              <a:ext uri="{FF2B5EF4-FFF2-40B4-BE49-F238E27FC236}">
                <a16:creationId xmlns:a16="http://schemas.microsoft.com/office/drawing/2014/main" id="{B61A767C-9629-3017-84C1-62ECCC790BA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69958" y="1376313"/>
            <a:ext cx="5679130" cy="4860976"/>
          </a:xfrm>
          <a:prstGeom prst="rect">
            <a:avLst/>
          </a:prstGeom>
          <a:solidFill>
            <a:schemeClr val="bg1"/>
          </a:solidFill>
          <a:effectLst>
            <a:outerShdw blurRad="228600" dist="76200" algn="ctr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Wingdings" pitchFamily="2" charset="2"/>
              <a:buNone/>
              <a:defRPr lang="en-CA" sz="1400" b="0" i="0" kern="1200" dirty="0">
                <a:solidFill>
                  <a:schemeClr val="tx1"/>
                </a:solidFill>
                <a:latin typeface="Bernina Sans Offc" panose="02000000000000000000" pitchFamily="2" charset="77"/>
                <a:ea typeface="+mn-ea"/>
                <a:cs typeface="+mn-cs"/>
              </a:defRPr>
            </a:lvl1pPr>
          </a:lstStyle>
          <a:p>
            <a:r>
              <a:rPr lang="en-CA"/>
              <a:t>Drag a photo onto the slide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0B53751-5DD7-9BE6-9859-79766A3C1490}"/>
              </a:ext>
            </a:extLst>
          </p:cNvPr>
          <p:cNvGrpSpPr/>
          <p:nvPr userDrawn="1"/>
        </p:nvGrpSpPr>
        <p:grpSpPr>
          <a:xfrm>
            <a:off x="12328207" y="-10758"/>
            <a:ext cx="1973057" cy="2302544"/>
            <a:chOff x="12328207" y="-10758"/>
            <a:chExt cx="1973057" cy="2302544"/>
          </a:xfrm>
        </p:grpSpPr>
        <p:sp>
          <p:nvSpPr>
            <p:cNvPr id="4" name="Rectangle 14">
              <a:extLst>
                <a:ext uri="{FF2B5EF4-FFF2-40B4-BE49-F238E27FC236}">
                  <a16:creationId xmlns:a16="http://schemas.microsoft.com/office/drawing/2014/main" id="{8B178A0A-C7B5-E965-67C9-18E4103963D2}"/>
                </a:ext>
              </a:extLst>
            </p:cNvPr>
            <p:cNvSpPr/>
            <p:nvPr userDrawn="1"/>
          </p:nvSpPr>
          <p:spPr>
            <a:xfrm>
              <a:off x="12328207" y="-10758"/>
              <a:ext cx="1973057" cy="268942"/>
            </a:xfrm>
            <a:custGeom>
              <a:avLst/>
              <a:gdLst/>
              <a:ahLst/>
              <a:cxnLst/>
              <a:rect l="l" t="t" r="r" b="b"/>
              <a:pathLst>
                <a:path w="1861974" h="209552">
                  <a:moveTo>
                    <a:pt x="90324" y="0"/>
                  </a:moveTo>
                  <a:lnTo>
                    <a:pt x="1861974" y="0"/>
                  </a:lnTo>
                  <a:lnTo>
                    <a:pt x="1861974" y="209551"/>
                  </a:lnTo>
                  <a:lnTo>
                    <a:pt x="180647" y="209551"/>
                  </a:lnTo>
                  <a:lnTo>
                    <a:pt x="180647" y="209552"/>
                  </a:lnTo>
                  <a:lnTo>
                    <a:pt x="180646" y="209551"/>
                  </a:lnTo>
                  <a:lnTo>
                    <a:pt x="90324" y="209551"/>
                  </a:lnTo>
                  <a:lnTo>
                    <a:pt x="90324" y="157164"/>
                  </a:lnTo>
                  <a:lnTo>
                    <a:pt x="0" y="104777"/>
                  </a:lnTo>
                  <a:lnTo>
                    <a:pt x="90324" y="523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indent="0" algn="l"/>
              <a:r>
                <a:rPr lang="en-US" sz="1000" b="0" i="0">
                  <a:latin typeface="Bernina Sans Offc" panose="02000000000000000000" pitchFamily="2" charset="77"/>
                  <a:ea typeface="Raleway" charset="0"/>
                  <a:cs typeface="Raleway" charset="0"/>
                </a:rPr>
                <a:t>Slide Tips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ADDDFF-C458-25FE-059B-D86802A42CBC}"/>
                </a:ext>
              </a:extLst>
            </p:cNvPr>
            <p:cNvSpPr/>
            <p:nvPr userDrawn="1"/>
          </p:nvSpPr>
          <p:spPr>
            <a:xfrm>
              <a:off x="12423920" y="252709"/>
              <a:ext cx="1877344" cy="2039077"/>
            </a:xfrm>
            <a:prstGeom prst="rect">
              <a:avLst/>
            </a:prstGeom>
            <a:solidFill>
              <a:srgbClr val="FE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08000" rtlCol="0" anchor="t"/>
            <a:lstStyle/>
            <a:p>
              <a:pPr marL="0" algn="l" defTabSz="914400" rtl="0" eaLnBrk="1" latinLnBrk="0" hangingPunct="1">
                <a:lnSpc>
                  <a:spcPct val="100000"/>
                </a:lnSpc>
                <a:spcAft>
                  <a:spcPts val="1000"/>
                </a:spcAft>
              </a:pP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Instructions are not visible </a:t>
              </a:r>
              <a:r>
                <a:rPr lang="en-US" sz="900" b="0" i="0" kern="1200">
                  <a:solidFill>
                    <a:schemeClr val="tx1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during Show Mode</a:t>
              </a:r>
            </a:p>
            <a:p>
              <a:pPr algn="l">
                <a:lnSpc>
                  <a:spcPct val="100000"/>
                </a:lnSpc>
                <a:spcAft>
                  <a:spcPts val="300"/>
                </a:spcAft>
              </a:pPr>
              <a:r>
                <a:rPr lang="en-US" sz="900" b="0" i="0" kern="1200" baseline="0">
                  <a:solidFill>
                    <a:schemeClr val="tx1"/>
                  </a:solidFill>
                  <a:latin typeface="+mj-lt"/>
                  <a:ea typeface="Raleway" charset="0"/>
                  <a:cs typeface="Raleway" charset="0"/>
                </a:rPr>
                <a:t>To Insert Image:</a:t>
              </a:r>
            </a:p>
            <a:p>
              <a:pPr marL="93663" marR="0" indent="-93663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300"/>
                </a:spcAft>
                <a:buClrTx/>
                <a:buSzTx/>
                <a:buFont typeface="Wingdings" charset="2"/>
                <a:buChar char="§"/>
                <a:tabLst/>
                <a:defRPr/>
              </a:pP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Drag the image from </a:t>
              </a:r>
              <a:b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</a:b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your source folder onto the slide or click the placeholder to select a photo</a:t>
              </a:r>
            </a:p>
            <a:p>
              <a:pPr marL="93663" marR="0" indent="-93663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300"/>
                </a:spcAft>
                <a:buClrTx/>
                <a:buSzTx/>
                <a:buFont typeface="Wingdings" charset="2"/>
                <a:buChar char="§"/>
                <a:tabLst/>
                <a:defRPr/>
              </a:pP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To reposition your photo, click “Picture Format” and then “Crop”</a:t>
              </a:r>
            </a:p>
          </p:txBody>
        </p:sp>
      </p:grp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3FF35F1-EF8B-FC06-AA0F-40406CEF01C3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flipH="1">
            <a:off x="-1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A9C7870-9D27-38B7-2271-9D2201F8C99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42913" y="6471920"/>
            <a:ext cx="8254628" cy="24955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C9F75CF-5DE9-4CE8-1B4E-EC7116032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7212" y="6487290"/>
            <a:ext cx="410527" cy="24622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00" b="0" i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</a:lstStyle>
          <a:p>
            <a:fld id="{0A1A0966-58B5-D140-B861-27719A32589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6F2807-9128-5A78-5BDC-D9B3E334F328}"/>
              </a:ext>
            </a:extLst>
          </p:cNvPr>
          <p:cNvCxnSpPr>
            <a:cxnSpLocks/>
          </p:cNvCxnSpPr>
          <p:nvPr userDrawn="1"/>
        </p:nvCxnSpPr>
        <p:spPr>
          <a:xfrm>
            <a:off x="11379451" y="6503720"/>
            <a:ext cx="0" cy="21336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A95E691D-1964-3400-A1D7-D8F177C06CD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17845" y="6499325"/>
            <a:ext cx="219356" cy="222150"/>
          </a:xfrm>
          <a:prstGeom prst="rect">
            <a:avLst/>
          </a:prstGeom>
        </p:spPr>
      </p:pic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EAD1C405-836A-65A4-74D9-23CE3C795CC6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42913" y="1376313"/>
            <a:ext cx="5219789" cy="4860976"/>
          </a:xfr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  <a:lvl2pPr>
              <a:defRPr b="0" i="0">
                <a:latin typeface="Bernina Sans Offc" panose="02000000000000000000" pitchFamily="2" charset="77"/>
              </a:defRPr>
            </a:lvl2pPr>
            <a:lvl3pPr>
              <a:defRPr b="0" i="0">
                <a:latin typeface="Bernina Sans Offc" panose="02000000000000000000" pitchFamily="2" charset="77"/>
              </a:defRPr>
            </a:lvl3pPr>
            <a:lvl4pPr>
              <a:defRPr b="0" i="0">
                <a:latin typeface="Bernina Sans Offc" panose="02000000000000000000" pitchFamily="2" charset="77"/>
              </a:defRPr>
            </a:lvl4pPr>
            <a:lvl5pPr>
              <a:defRPr b="0" i="0">
                <a:latin typeface="Bernina Sans Offc" panose="02000000000000000000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4E53B2-E540-46DD-3A31-86EA2C7A52FB}"/>
              </a:ext>
            </a:extLst>
          </p:cNvPr>
          <p:cNvSpPr/>
          <p:nvPr userDrawn="1"/>
        </p:nvSpPr>
        <p:spPr>
          <a:xfrm>
            <a:off x="534733" y="1177242"/>
            <a:ext cx="1090868" cy="45719"/>
          </a:xfrm>
          <a:prstGeom prst="rect">
            <a:avLst/>
          </a:prstGeom>
          <a:gradFill>
            <a:gsLst>
              <a:gs pos="0">
                <a:schemeClr val="accent2"/>
              </a:gs>
              <a:gs pos="4700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kern="1200" cap="none" spc="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Offc" panose="02000000000000000000" pitchFamily="2" charset="77"/>
                <a:ea typeface="+mn-ea"/>
                <a:cs typeface="+mn-cs"/>
              </a:rPr>
              <a:t>v</a:t>
            </a:r>
          </a:p>
        </p:txBody>
      </p:sp>
      <p:sp>
        <p:nvSpPr>
          <p:cNvPr id="22" name="Title 19">
            <a:extLst>
              <a:ext uri="{FF2B5EF4-FFF2-40B4-BE49-F238E27FC236}">
                <a16:creationId xmlns:a16="http://schemas.microsoft.com/office/drawing/2014/main" id="{908D7C02-8FC8-FEFD-B2A0-E45ECFFC6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225425"/>
            <a:ext cx="8944275" cy="8270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8A49F26-C5CC-FA1D-EB87-2EADB7364128}"/>
              </a:ext>
            </a:extLst>
          </p:cNvPr>
          <p:cNvGrpSpPr/>
          <p:nvPr userDrawn="1"/>
        </p:nvGrpSpPr>
        <p:grpSpPr>
          <a:xfrm>
            <a:off x="12328207" y="-10758"/>
            <a:ext cx="1973057" cy="3229446"/>
            <a:chOff x="12328207" y="-10758"/>
            <a:chExt cx="1973057" cy="3229446"/>
          </a:xfrm>
        </p:grpSpPr>
        <p:sp>
          <p:nvSpPr>
            <p:cNvPr id="10" name="Rectangle 14">
              <a:extLst>
                <a:ext uri="{FF2B5EF4-FFF2-40B4-BE49-F238E27FC236}">
                  <a16:creationId xmlns:a16="http://schemas.microsoft.com/office/drawing/2014/main" id="{0CA13E23-9DF7-0544-F5DA-BDF7AD60CD9F}"/>
                </a:ext>
              </a:extLst>
            </p:cNvPr>
            <p:cNvSpPr/>
            <p:nvPr userDrawn="1"/>
          </p:nvSpPr>
          <p:spPr>
            <a:xfrm>
              <a:off x="12328207" y="-10758"/>
              <a:ext cx="1973057" cy="268942"/>
            </a:xfrm>
            <a:custGeom>
              <a:avLst/>
              <a:gdLst/>
              <a:ahLst/>
              <a:cxnLst/>
              <a:rect l="l" t="t" r="r" b="b"/>
              <a:pathLst>
                <a:path w="1861974" h="209552">
                  <a:moveTo>
                    <a:pt x="90324" y="0"/>
                  </a:moveTo>
                  <a:lnTo>
                    <a:pt x="1861974" y="0"/>
                  </a:lnTo>
                  <a:lnTo>
                    <a:pt x="1861974" y="209551"/>
                  </a:lnTo>
                  <a:lnTo>
                    <a:pt x="180647" y="209551"/>
                  </a:lnTo>
                  <a:lnTo>
                    <a:pt x="180647" y="209552"/>
                  </a:lnTo>
                  <a:lnTo>
                    <a:pt x="180646" y="209551"/>
                  </a:lnTo>
                  <a:lnTo>
                    <a:pt x="90324" y="209551"/>
                  </a:lnTo>
                  <a:lnTo>
                    <a:pt x="90324" y="157164"/>
                  </a:lnTo>
                  <a:lnTo>
                    <a:pt x="0" y="104777"/>
                  </a:lnTo>
                  <a:lnTo>
                    <a:pt x="90324" y="523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indent="0" algn="l"/>
              <a:r>
                <a:rPr lang="en-US" sz="1000" b="0" i="0">
                  <a:latin typeface="Bernina Sans Offc" panose="02000000000000000000" pitchFamily="2" charset="77"/>
                  <a:ea typeface="Raleway" charset="0"/>
                  <a:cs typeface="Raleway" charset="0"/>
                </a:rPr>
                <a:t>Slide Tips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B76D342-E60E-44D5-1A6A-A75AB1D82E7E}"/>
                </a:ext>
              </a:extLst>
            </p:cNvPr>
            <p:cNvSpPr/>
            <p:nvPr userDrawn="1"/>
          </p:nvSpPr>
          <p:spPr>
            <a:xfrm>
              <a:off x="12423920" y="252709"/>
              <a:ext cx="1877344" cy="2965979"/>
            </a:xfrm>
            <a:prstGeom prst="rect">
              <a:avLst/>
            </a:prstGeom>
            <a:solidFill>
              <a:srgbClr val="FE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08000" rtlCol="0" anchor="t"/>
            <a:lstStyle/>
            <a:p>
              <a:pPr marL="0" algn="l" defTabSz="914400" rtl="0" eaLnBrk="1" latinLnBrk="0" hangingPunct="1">
                <a:lnSpc>
                  <a:spcPct val="100000"/>
                </a:lnSpc>
                <a:spcAft>
                  <a:spcPts val="1000"/>
                </a:spcAft>
              </a:pP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Instructions are not visible during Show Mode</a:t>
              </a:r>
            </a:p>
            <a:p>
              <a:pPr algn="l">
                <a:lnSpc>
                  <a:spcPct val="100000"/>
                </a:lnSpc>
                <a:spcAft>
                  <a:spcPts val="300"/>
                </a:spcAft>
              </a:pPr>
              <a:r>
                <a:rPr lang="en-US" sz="900" b="0" i="0" kern="1200" baseline="0">
                  <a:solidFill>
                    <a:schemeClr val="tx1"/>
                  </a:solidFill>
                  <a:latin typeface="+mj-lt"/>
                  <a:ea typeface="Raleway" charset="0"/>
                  <a:cs typeface="Raleway" charset="0"/>
                </a:rPr>
                <a:t>To Insert Image:</a:t>
              </a:r>
            </a:p>
            <a:p>
              <a:pPr marL="93663" marR="0" indent="-93663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300"/>
                </a:spcAft>
                <a:buClrTx/>
                <a:buSzTx/>
                <a:buFont typeface="Wingdings" charset="2"/>
                <a:buChar char="§"/>
                <a:tabLst/>
                <a:defRPr/>
              </a:pP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Drag the image from </a:t>
              </a:r>
              <a:b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</a:b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your source folder onto the slide or click the placeholder to select a photo</a:t>
              </a:r>
            </a:p>
            <a:p>
              <a:pPr marL="93663" marR="0" indent="-93663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300"/>
                </a:spcAft>
                <a:buClrTx/>
                <a:buSzTx/>
                <a:buFont typeface="Wingdings" charset="2"/>
                <a:buChar char="§"/>
                <a:tabLst/>
                <a:defRPr/>
              </a:pP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To reposition your photo, click “Picture Format” and then “Crop”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300"/>
                </a:spcAft>
                <a:buClrTx/>
                <a:buSzTx/>
                <a:buFont typeface="Wingdings" charset="2"/>
                <a:buNone/>
                <a:tabLst/>
                <a:defRPr/>
              </a:pPr>
              <a:r>
                <a:rPr lang="en-US" sz="900" b="0" i="0" kern="1200" baseline="0">
                  <a:solidFill>
                    <a:schemeClr val="tx1"/>
                  </a:solidFill>
                  <a:latin typeface="+mj-lt"/>
                  <a:ea typeface="Raleway" charset="0"/>
                  <a:cs typeface="Raleway" charset="0"/>
                </a:rPr>
                <a:t>Note:</a:t>
              </a:r>
            </a:p>
            <a:p>
              <a:pPr marL="93663" marR="0" lvl="0" indent="-93663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300"/>
                </a:spcAft>
                <a:buClrTx/>
                <a:buSzTx/>
                <a:buFont typeface="Wingdings" charset="2"/>
                <a:buChar char="§"/>
                <a:tabLst/>
                <a:defRPr/>
              </a:pP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Segoe UI" panose="020B0502040204020203" pitchFamily="34" charset="0"/>
                  <a:cs typeface="Raleway" charset="0"/>
                </a:rPr>
                <a:t>You can move the </a:t>
              </a:r>
              <a:r>
                <a:rPr lang="en-US" altLang="zh-TW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Segoe UI" panose="020B0502040204020203" pitchFamily="34" charset="0"/>
                  <a:cs typeface="Raleway" charset="0"/>
                </a:rPr>
                <a:t>mockup</a:t>
              </a:r>
              <a:r>
                <a:rPr lang="zh-TW" alt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Segoe UI" panose="020B0502040204020203" pitchFamily="34" charset="0"/>
                  <a:cs typeface="Raleway" charset="0"/>
                </a:rPr>
                <a:t> </a:t>
              </a: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Segoe UI" panose="020B0502040204020203" pitchFamily="34" charset="0"/>
                  <a:cs typeface="Raleway" charset="0"/>
                </a:rPr>
                <a:t>where you want in the slide, but take care to select both the </a:t>
              </a:r>
              <a:r>
                <a:rPr lang="en-US" altLang="zh-TW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Segoe UI" panose="020B0502040204020203" pitchFamily="34" charset="0"/>
                  <a:cs typeface="Raleway" charset="0"/>
                </a:rPr>
                <a:t>mockup</a:t>
              </a:r>
              <a:r>
                <a:rPr lang="zh-TW" alt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Segoe UI" panose="020B0502040204020203" pitchFamily="34" charset="0"/>
                  <a:cs typeface="Raleway" charset="0"/>
                </a:rPr>
                <a:t> </a:t>
              </a:r>
              <a:r>
                <a:rPr lang="en-US" altLang="zh-TW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Segoe UI" panose="020B0502040204020203" pitchFamily="34" charset="0"/>
                  <a:cs typeface="Raleway" charset="0"/>
                </a:rPr>
                <a:t>background</a:t>
              </a: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Segoe UI" panose="020B0502040204020203" pitchFamily="34" charset="0"/>
                  <a:cs typeface="Raleway" charset="0"/>
                </a:rPr>
                <a:t> and the image placeholder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45998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9AA34E9-8C90-C4DC-EB26-D400C73DD1B8}"/>
              </a:ext>
            </a:extLst>
          </p:cNvPr>
          <p:cNvSpPr>
            <a:spLocks/>
          </p:cNvSpPr>
          <p:nvPr userDrawn="1"/>
        </p:nvSpPr>
        <p:spPr>
          <a:xfrm rot="10800000">
            <a:off x="6284365" y="1478705"/>
            <a:ext cx="5461146" cy="484991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15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E30C128-7594-4FD1-64D9-96FD94EFE9BB}"/>
              </a:ext>
            </a:extLst>
          </p:cNvPr>
          <p:cNvSpPr>
            <a:spLocks/>
          </p:cNvSpPr>
          <p:nvPr userDrawn="1"/>
        </p:nvSpPr>
        <p:spPr>
          <a:xfrm rot="10800000">
            <a:off x="445032" y="1492073"/>
            <a:ext cx="5458581" cy="484796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15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Offc" panose="02000000000000000000" pitchFamily="2" charset="77"/>
                <a:ea typeface="+mn-ea"/>
                <a:cs typeface="+mn-cs"/>
              </a:rPr>
              <a:t>i</a:t>
            </a:r>
            <a:endParaRPr kumimoji="0" lang="en-US" sz="900" b="0" i="0" u="none" strike="noStrike" kern="1200" cap="none" spc="15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6357364B-CEAA-54E0-4325-09CDDB041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23" name="Date Placeholder 18">
            <a:extLst>
              <a:ext uri="{FF2B5EF4-FFF2-40B4-BE49-F238E27FC236}">
                <a16:creationId xmlns:a16="http://schemas.microsoft.com/office/drawing/2014/main" id="{69D3E7B4-CFE4-467B-BA4D-96B326DC3339}"/>
              </a:ext>
            </a:extLst>
          </p:cNvPr>
          <p:cNvSpPr>
            <a:spLocks noGrp="1"/>
          </p:cNvSpPr>
          <p:nvPr>
            <p:ph type="dt" sz="half" idx="27"/>
          </p:nvPr>
        </p:nvSpPr>
        <p:spPr>
          <a:xfrm flipH="1">
            <a:off x="-1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Bernina Sans Offc" panose="02000000000000000000" pitchFamily="2" charset="77"/>
              </a:defRPr>
            </a:lvl1pPr>
          </a:lstStyle>
          <a:p>
            <a:endParaRPr lang="en-US"/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B2427629-206D-D2A1-60B2-1221483F145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18267" y="2054383"/>
            <a:ext cx="5441192" cy="369332"/>
          </a:xfrm>
        </p:spPr>
        <p:txBody>
          <a:bodyPr lIns="180000" rIns="180000"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Wingdings" pitchFamily="2" charset="2"/>
              <a:buNone/>
              <a:tabLst/>
              <a:defRPr sz="3200" b="0">
                <a:solidFill>
                  <a:schemeClr val="tx1"/>
                </a:solidFill>
                <a:latin typeface="+mj-lt"/>
              </a:defRPr>
            </a:lvl1pPr>
            <a:lvl2pPr marL="11113" indent="0" algn="ctr">
              <a:lnSpc>
                <a:spcPct val="100000"/>
              </a:lnSpc>
              <a:spcBef>
                <a:spcPts val="700"/>
              </a:spcBef>
              <a:buNone/>
              <a:tabLst/>
              <a:defRPr sz="1400" b="0" i="0">
                <a:solidFill>
                  <a:schemeClr val="tx1"/>
                </a:solidFill>
                <a:latin typeface="Bernina Sans Offc" panose="02000000000000000000" pitchFamily="2" charset="0"/>
              </a:defRPr>
            </a:lvl2pPr>
          </a:lstStyle>
          <a:p>
            <a:pPr lvl="0"/>
            <a:r>
              <a:rPr lang="en-US"/>
              <a:t>Sample Header</a:t>
            </a:r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0D64A629-9BDB-D9AD-6C53-E6CF9383E66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96684" y="2720888"/>
            <a:ext cx="5441192" cy="412236"/>
          </a:xfrm>
        </p:spPr>
        <p:txBody>
          <a:bodyPr lIns="180000" rIns="180000" anchor="t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Wingdings" pitchFamily="2" charset="2"/>
              <a:buNone/>
              <a:tabLst/>
              <a:defRPr sz="1600" b="0" i="0">
                <a:solidFill>
                  <a:schemeClr val="tx1"/>
                </a:solidFill>
                <a:latin typeface="Bernina Sans Offc" panose="02000000000000000000" pitchFamily="2" charset="77"/>
              </a:defRPr>
            </a:lvl1pPr>
            <a:lvl2pPr marL="11113" indent="0" algn="ctr">
              <a:lnSpc>
                <a:spcPct val="100000"/>
              </a:lnSpc>
              <a:spcBef>
                <a:spcPts val="700"/>
              </a:spcBef>
              <a:buNone/>
              <a:tabLst/>
              <a:defRPr sz="1400" b="0" i="0">
                <a:solidFill>
                  <a:schemeClr val="tx1"/>
                </a:solidFill>
                <a:latin typeface="Bernina Sans Offc" panose="02000000000000000000" pitchFamily="2" charset="0"/>
              </a:defRPr>
            </a:lvl2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1564652B-578C-7ECC-0A79-B6636319D72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65287" y="2054383"/>
            <a:ext cx="5441192" cy="369332"/>
          </a:xfrm>
        </p:spPr>
        <p:txBody>
          <a:bodyPr lIns="180000" rIns="180000"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Wingdings" pitchFamily="2" charset="2"/>
              <a:buNone/>
              <a:tabLst/>
              <a:defRPr sz="3200" b="0">
                <a:solidFill>
                  <a:schemeClr val="tx1"/>
                </a:solidFill>
                <a:latin typeface="+mj-lt"/>
              </a:defRPr>
            </a:lvl1pPr>
            <a:lvl2pPr marL="11113" indent="0" algn="ctr">
              <a:lnSpc>
                <a:spcPct val="100000"/>
              </a:lnSpc>
              <a:spcBef>
                <a:spcPts val="700"/>
              </a:spcBef>
              <a:buNone/>
              <a:tabLst/>
              <a:defRPr sz="1400" b="0" i="0">
                <a:solidFill>
                  <a:schemeClr val="tx1"/>
                </a:solidFill>
                <a:latin typeface="Bernina Sans Offc" panose="02000000000000000000" pitchFamily="2" charset="0"/>
              </a:defRPr>
            </a:lvl2pPr>
          </a:lstStyle>
          <a:p>
            <a:pPr lvl="0"/>
            <a:r>
              <a:rPr lang="en-US"/>
              <a:t>Sample Header</a:t>
            </a:r>
          </a:p>
        </p:txBody>
      </p:sp>
      <p:sp>
        <p:nvSpPr>
          <p:cNvPr id="14" name="Text Placeholder 25">
            <a:extLst>
              <a:ext uri="{FF2B5EF4-FFF2-40B4-BE49-F238E27FC236}">
                <a16:creationId xmlns:a16="http://schemas.microsoft.com/office/drawing/2014/main" id="{4F80E8AE-20BA-47BF-B6CC-CE5C189F263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5287" y="2720888"/>
            <a:ext cx="5441192" cy="412236"/>
          </a:xfrm>
        </p:spPr>
        <p:txBody>
          <a:bodyPr lIns="180000" rIns="180000" anchor="t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Wingdings" pitchFamily="2" charset="2"/>
              <a:buNone/>
              <a:tabLst/>
              <a:defRPr sz="1600" b="0" i="0">
                <a:solidFill>
                  <a:schemeClr val="tx1"/>
                </a:solidFill>
                <a:latin typeface="Bernina Sans Offc" panose="02000000000000000000" pitchFamily="2" charset="77"/>
              </a:defRPr>
            </a:lvl1pPr>
            <a:lvl2pPr marL="11113" indent="0" algn="ctr">
              <a:lnSpc>
                <a:spcPct val="100000"/>
              </a:lnSpc>
              <a:spcBef>
                <a:spcPts val="700"/>
              </a:spcBef>
              <a:buNone/>
              <a:tabLst/>
              <a:defRPr sz="1400" b="0" i="0">
                <a:solidFill>
                  <a:schemeClr val="tx1"/>
                </a:solidFill>
                <a:latin typeface="Bernina Sans Offc" panose="02000000000000000000" pitchFamily="2" charset="0"/>
              </a:defRPr>
            </a:lvl2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5B1184-CD8E-CEC5-55BB-14F362EFF61A}"/>
              </a:ext>
            </a:extLst>
          </p:cNvPr>
          <p:cNvSpPr/>
          <p:nvPr userDrawn="1"/>
        </p:nvSpPr>
        <p:spPr>
          <a:xfrm>
            <a:off x="12328207" y="-10758"/>
            <a:ext cx="1973057" cy="268942"/>
          </a:xfrm>
          <a:custGeom>
            <a:avLst/>
            <a:gdLst/>
            <a:ahLst/>
            <a:cxnLst/>
            <a:rect l="l" t="t" r="r" b="b"/>
            <a:pathLst>
              <a:path w="1861974" h="209552">
                <a:moveTo>
                  <a:pt x="90324" y="0"/>
                </a:moveTo>
                <a:lnTo>
                  <a:pt x="1861974" y="0"/>
                </a:lnTo>
                <a:lnTo>
                  <a:pt x="1861974" y="209551"/>
                </a:lnTo>
                <a:lnTo>
                  <a:pt x="180647" y="209551"/>
                </a:lnTo>
                <a:lnTo>
                  <a:pt x="180647" y="209552"/>
                </a:lnTo>
                <a:lnTo>
                  <a:pt x="180646" y="209551"/>
                </a:lnTo>
                <a:lnTo>
                  <a:pt x="90324" y="209551"/>
                </a:lnTo>
                <a:lnTo>
                  <a:pt x="90324" y="157164"/>
                </a:lnTo>
                <a:lnTo>
                  <a:pt x="0" y="104777"/>
                </a:lnTo>
                <a:lnTo>
                  <a:pt x="90324" y="5238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indent="0" algn="l"/>
            <a:r>
              <a:rPr lang="en-US" sz="1000" b="0" i="0">
                <a:latin typeface="Bernina Sans Offc" panose="02000000000000000000" pitchFamily="2" charset="77"/>
                <a:ea typeface="Raleway" charset="0"/>
                <a:cs typeface="Raleway" charset="0"/>
              </a:rPr>
              <a:t>Slide Tips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020F05-C7C7-2144-E4CF-05FBC4BC16C8}"/>
              </a:ext>
            </a:extLst>
          </p:cNvPr>
          <p:cNvGrpSpPr/>
          <p:nvPr userDrawn="1"/>
        </p:nvGrpSpPr>
        <p:grpSpPr>
          <a:xfrm>
            <a:off x="12427761" y="258184"/>
            <a:ext cx="1873503" cy="1596814"/>
            <a:chOff x="12429634" y="1603586"/>
            <a:chExt cx="1873503" cy="1596814"/>
          </a:xfrm>
          <a:solidFill>
            <a:schemeClr val="bg1"/>
          </a:solidFill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D5B926E-890B-9AB9-9E12-2BC3DC390044}"/>
                </a:ext>
              </a:extLst>
            </p:cNvPr>
            <p:cNvGrpSpPr/>
            <p:nvPr userDrawn="1"/>
          </p:nvGrpSpPr>
          <p:grpSpPr>
            <a:xfrm>
              <a:off x="12429634" y="1603586"/>
              <a:ext cx="1873503" cy="1596814"/>
              <a:chOff x="12272640" y="5584054"/>
              <a:chExt cx="1432839" cy="1596814"/>
            </a:xfrm>
            <a:grpFill/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C217E03-ADAD-7F21-192D-03C7F5B40F56}"/>
                  </a:ext>
                </a:extLst>
              </p:cNvPr>
              <p:cNvSpPr/>
              <p:nvPr userDrawn="1"/>
            </p:nvSpPr>
            <p:spPr>
              <a:xfrm>
                <a:off x="12272640" y="5584054"/>
                <a:ext cx="1432839" cy="1596814"/>
              </a:xfrm>
              <a:prstGeom prst="rect">
                <a:avLst/>
              </a:prstGeom>
              <a:grp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IBM Plex Sans" panose="020B0503050203000203" pitchFamily="34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45AA837-71A8-AE75-B6C8-E27FA3FD5E78}"/>
                  </a:ext>
                </a:extLst>
              </p:cNvPr>
              <p:cNvSpPr txBox="1"/>
              <p:nvPr userDrawn="1"/>
            </p:nvSpPr>
            <p:spPr>
              <a:xfrm>
                <a:off x="12425440" y="6014608"/>
                <a:ext cx="1161546" cy="415498"/>
              </a:xfrm>
              <a:prstGeom prst="rect">
                <a:avLst/>
              </a:prstGeom>
              <a:grpFill/>
            </p:spPr>
            <p:txBody>
              <a:bodyPr vert="horz" wrap="square" lIns="0" tIns="0" rIns="0" bIns="0" rtlCol="0" anchor="t">
                <a:spAutoFit/>
              </a:bodyPr>
              <a:lstStyle/>
              <a:p>
                <a:pPr algn="l"/>
                <a:r>
                  <a:rPr lang="en-US" sz="900" b="0" i="0">
                    <a:latin typeface="Bernina Sans Offc" panose="02000000000000000000" pitchFamily="2" charset="77"/>
                    <a:ea typeface="Arial" charset="0"/>
                    <a:cs typeface="Arial" charset="0"/>
                  </a:rPr>
                  <a:t>Access programmed text formats by using the ‘Indent More’ button.</a:t>
                </a: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68498836-D2CA-7BD7-F032-F81A562F732A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1"/>
              <a:stretch/>
            </p:blipFill>
            <p:spPr>
              <a:xfrm>
                <a:off x="12426082" y="5678187"/>
                <a:ext cx="196784" cy="228984"/>
              </a:xfrm>
              <a:prstGeom prst="roundRect">
                <a:avLst/>
              </a:prstGeom>
              <a:grpFill/>
              <a:ln>
                <a:solidFill>
                  <a:schemeClr val="accent1"/>
                </a:solidFill>
              </a:ln>
            </p:spPr>
          </p:pic>
        </p:grpSp>
        <p:pic>
          <p:nvPicPr>
            <p:cNvPr id="19" name="Picture 18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1F11CC2D-93E1-C88F-92B8-2D60F01A1D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654930" y="2617350"/>
              <a:ext cx="1429060" cy="413516"/>
            </a:xfrm>
            <a:prstGeom prst="rect">
              <a:avLst/>
            </a:prstGeom>
            <a:grpFill/>
            <a:ln>
              <a:solidFill>
                <a:schemeClr val="bg2"/>
              </a:solidFill>
            </a:ln>
          </p:spPr>
        </p:pic>
      </p:grpSp>
      <p:pic>
        <p:nvPicPr>
          <p:cNvPr id="31" name="Picture 30" descr="Shape, circle&#10;&#10;Description automatically generated">
            <a:extLst>
              <a:ext uri="{FF2B5EF4-FFF2-40B4-BE49-F238E27FC236}">
                <a16:creationId xmlns:a16="http://schemas.microsoft.com/office/drawing/2014/main" id="{F93CDD40-F302-53F2-A1FC-EF681BCE60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56663" r="6422"/>
          <a:stretch/>
        </p:blipFill>
        <p:spPr>
          <a:xfrm>
            <a:off x="442555" y="1483282"/>
            <a:ext cx="5458582" cy="189466"/>
          </a:xfrm>
          <a:prstGeom prst="rect">
            <a:avLst/>
          </a:prstGeom>
        </p:spPr>
      </p:pic>
      <p:pic>
        <p:nvPicPr>
          <p:cNvPr id="33" name="Picture 32" descr="Shape, circle&#10;&#10;Description automatically generated">
            <a:extLst>
              <a:ext uri="{FF2B5EF4-FFF2-40B4-BE49-F238E27FC236}">
                <a16:creationId xmlns:a16="http://schemas.microsoft.com/office/drawing/2014/main" id="{77B19F78-36D5-0472-CD74-DDF8128350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56663" r="6422"/>
          <a:stretch/>
        </p:blipFill>
        <p:spPr>
          <a:xfrm>
            <a:off x="6286750" y="1478706"/>
            <a:ext cx="5458582" cy="18946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2D421B-DD8E-0764-656A-F4A83BB30DD5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417212" y="6487290"/>
            <a:ext cx="410527" cy="24622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Bernina Sans Offc" panose="02000000000000000000" pitchFamily="2" charset="77"/>
              </a:defRPr>
            </a:lvl1pPr>
          </a:lstStyle>
          <a:p>
            <a:fld id="{0A1A0966-58B5-D140-B861-27719A32589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4C6EDFAD-49F4-CC1C-C22C-0DB87FBCD4E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442913" y="6471920"/>
            <a:ext cx="8254628" cy="24955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1475604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D1A68A1-5F7D-D578-1214-BC39F82BF30E}"/>
              </a:ext>
            </a:extLst>
          </p:cNvPr>
          <p:cNvSpPr>
            <a:spLocks/>
          </p:cNvSpPr>
          <p:nvPr userDrawn="1"/>
        </p:nvSpPr>
        <p:spPr>
          <a:xfrm rot="10800000">
            <a:off x="4231668" y="1545926"/>
            <a:ext cx="3701703" cy="436750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15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D9157B2-4E51-6DE9-CAA8-29AD62620431}"/>
              </a:ext>
            </a:extLst>
          </p:cNvPr>
          <p:cNvSpPr>
            <a:spLocks/>
          </p:cNvSpPr>
          <p:nvPr userDrawn="1"/>
        </p:nvSpPr>
        <p:spPr>
          <a:xfrm rot="10800000">
            <a:off x="381133" y="1545926"/>
            <a:ext cx="3701703" cy="436750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15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BEC223-2986-3383-7532-476D464EC48E}"/>
              </a:ext>
            </a:extLst>
          </p:cNvPr>
          <p:cNvSpPr>
            <a:spLocks/>
          </p:cNvSpPr>
          <p:nvPr userDrawn="1"/>
        </p:nvSpPr>
        <p:spPr>
          <a:xfrm rot="10800000">
            <a:off x="8045764" y="1603585"/>
            <a:ext cx="3701703" cy="430985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15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6357364B-CEAA-54E0-4325-09CDDB041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C8F49261-13AC-8796-D971-15F0480CCC22}"/>
              </a:ext>
            </a:extLst>
          </p:cNvPr>
          <p:cNvSpPr/>
          <p:nvPr userDrawn="1"/>
        </p:nvSpPr>
        <p:spPr>
          <a:xfrm>
            <a:off x="12328207" y="-10758"/>
            <a:ext cx="1973057" cy="268942"/>
          </a:xfrm>
          <a:custGeom>
            <a:avLst/>
            <a:gdLst/>
            <a:ahLst/>
            <a:cxnLst/>
            <a:rect l="l" t="t" r="r" b="b"/>
            <a:pathLst>
              <a:path w="1861974" h="209552">
                <a:moveTo>
                  <a:pt x="90324" y="0"/>
                </a:moveTo>
                <a:lnTo>
                  <a:pt x="1861974" y="0"/>
                </a:lnTo>
                <a:lnTo>
                  <a:pt x="1861974" y="209551"/>
                </a:lnTo>
                <a:lnTo>
                  <a:pt x="180647" y="209551"/>
                </a:lnTo>
                <a:lnTo>
                  <a:pt x="180647" y="209552"/>
                </a:lnTo>
                <a:lnTo>
                  <a:pt x="180646" y="209551"/>
                </a:lnTo>
                <a:lnTo>
                  <a:pt x="90324" y="209551"/>
                </a:lnTo>
                <a:lnTo>
                  <a:pt x="90324" y="157164"/>
                </a:lnTo>
                <a:lnTo>
                  <a:pt x="0" y="104777"/>
                </a:lnTo>
                <a:lnTo>
                  <a:pt x="90324" y="5238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indent="0" algn="l"/>
            <a:r>
              <a:rPr lang="en-US" sz="1000" b="0" i="0">
                <a:latin typeface="Bernina Sans Offc" panose="02000000000000000000" pitchFamily="2" charset="77"/>
                <a:ea typeface="Raleway" charset="0"/>
                <a:cs typeface="Raleway" charset="0"/>
              </a:rPr>
              <a:t>Slide Tips</a:t>
            </a:r>
          </a:p>
        </p:txBody>
      </p:sp>
      <p:sp>
        <p:nvSpPr>
          <p:cNvPr id="24" name="Date Placeholder 18">
            <a:extLst>
              <a:ext uri="{FF2B5EF4-FFF2-40B4-BE49-F238E27FC236}">
                <a16:creationId xmlns:a16="http://schemas.microsoft.com/office/drawing/2014/main" id="{8F42231E-BFBA-F657-D917-DAC6CCBCC24C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 flipH="1">
            <a:off x="-1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85773A7-3EB6-7E35-6F5D-C4F09CEF0B2B}"/>
              </a:ext>
            </a:extLst>
          </p:cNvPr>
          <p:cNvGrpSpPr/>
          <p:nvPr userDrawn="1"/>
        </p:nvGrpSpPr>
        <p:grpSpPr>
          <a:xfrm>
            <a:off x="12427761" y="258184"/>
            <a:ext cx="1873503" cy="1596814"/>
            <a:chOff x="12429634" y="1603586"/>
            <a:chExt cx="1873503" cy="1596814"/>
          </a:xfrm>
          <a:solidFill>
            <a:schemeClr val="bg1"/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1F0B2BA-108B-E970-6ECB-33C997777C82}"/>
                </a:ext>
              </a:extLst>
            </p:cNvPr>
            <p:cNvGrpSpPr/>
            <p:nvPr userDrawn="1"/>
          </p:nvGrpSpPr>
          <p:grpSpPr>
            <a:xfrm>
              <a:off x="12429634" y="1603586"/>
              <a:ext cx="1873503" cy="1596814"/>
              <a:chOff x="12272640" y="5584054"/>
              <a:chExt cx="1432839" cy="1596814"/>
            </a:xfrm>
            <a:grpFill/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18546EB-6A13-606A-51D5-B8E744E76B37}"/>
                  </a:ext>
                </a:extLst>
              </p:cNvPr>
              <p:cNvSpPr/>
              <p:nvPr userDrawn="1"/>
            </p:nvSpPr>
            <p:spPr>
              <a:xfrm>
                <a:off x="12272640" y="5584054"/>
                <a:ext cx="1432839" cy="1596814"/>
              </a:xfrm>
              <a:prstGeom prst="rect">
                <a:avLst/>
              </a:prstGeom>
              <a:grp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IBM Plex Sans" panose="020B0503050203000203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8A9A0F6-734D-B170-D149-BDAECA3C7AA5}"/>
                  </a:ext>
                </a:extLst>
              </p:cNvPr>
              <p:cNvSpPr txBox="1"/>
              <p:nvPr userDrawn="1"/>
            </p:nvSpPr>
            <p:spPr>
              <a:xfrm>
                <a:off x="12425440" y="6014608"/>
                <a:ext cx="1161546" cy="415498"/>
              </a:xfrm>
              <a:prstGeom prst="rect">
                <a:avLst/>
              </a:prstGeom>
              <a:grpFill/>
            </p:spPr>
            <p:txBody>
              <a:bodyPr vert="horz" wrap="square" lIns="0" tIns="0" rIns="0" bIns="0" rtlCol="0" anchor="t">
                <a:spAutoFit/>
              </a:bodyPr>
              <a:lstStyle/>
              <a:p>
                <a:pPr algn="l"/>
                <a:r>
                  <a:rPr lang="en-US" sz="900" b="0" i="0">
                    <a:latin typeface="Bernina Sans Offc" panose="02000000000000000000" pitchFamily="2" charset="77"/>
                    <a:ea typeface="Arial" charset="0"/>
                    <a:cs typeface="Arial" charset="0"/>
                  </a:rPr>
                  <a:t>Access programmed text formats by using the ‘Indent More’ button.</a:t>
                </a: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83B555B-F43A-5841-A22A-8EA0EC0FC189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1"/>
              <a:stretch/>
            </p:blipFill>
            <p:spPr>
              <a:xfrm>
                <a:off x="12426082" y="5678187"/>
                <a:ext cx="196784" cy="228984"/>
              </a:xfrm>
              <a:prstGeom prst="roundRect">
                <a:avLst/>
              </a:prstGeom>
              <a:grpFill/>
              <a:ln>
                <a:solidFill>
                  <a:schemeClr val="accent1"/>
                </a:solidFill>
              </a:ln>
            </p:spPr>
          </p:pic>
        </p:grpSp>
        <p:pic>
          <p:nvPicPr>
            <p:cNvPr id="18" name="Picture 17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F8E58D14-0A6D-D9B8-2648-9952C7535E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654930" y="2617350"/>
              <a:ext cx="1429060" cy="413516"/>
            </a:xfrm>
            <a:prstGeom prst="rect">
              <a:avLst/>
            </a:prstGeom>
            <a:grpFill/>
            <a:ln>
              <a:solidFill>
                <a:schemeClr val="bg2"/>
              </a:solidFill>
            </a:ln>
          </p:spPr>
        </p:pic>
      </p:grp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F665560D-9A23-D664-05DC-D92209F492ED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>
          <a:xfrm>
            <a:off x="442913" y="6471920"/>
            <a:ext cx="8254628" cy="24955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9BB74B4-0E2C-4040-195A-69D5FB668A0A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11417212" y="6487290"/>
            <a:ext cx="410527" cy="24622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fld id="{0A1A0966-58B5-D140-B861-27719A32589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5">
            <a:extLst>
              <a:ext uri="{FF2B5EF4-FFF2-40B4-BE49-F238E27FC236}">
                <a16:creationId xmlns:a16="http://schemas.microsoft.com/office/drawing/2014/main" id="{0914D27D-8C9C-3D22-BC49-5DEFCC9DC54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8734" y="1836581"/>
            <a:ext cx="3641076" cy="369332"/>
          </a:xfrm>
        </p:spPr>
        <p:txBody>
          <a:bodyPr lIns="180000" rIns="180000"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Wingdings" pitchFamily="2" charset="2"/>
              <a:buNone/>
              <a:tabLst/>
              <a:defRPr b="0">
                <a:solidFill>
                  <a:schemeClr val="tx1"/>
                </a:solidFill>
                <a:latin typeface="+mj-lt"/>
              </a:defRPr>
            </a:lvl1pPr>
            <a:lvl2pPr marL="11113" indent="0" algn="ctr">
              <a:lnSpc>
                <a:spcPct val="100000"/>
              </a:lnSpc>
              <a:spcBef>
                <a:spcPts val="700"/>
              </a:spcBef>
              <a:buNone/>
              <a:tabLst/>
              <a:defRPr sz="1400" b="0" i="0">
                <a:solidFill>
                  <a:schemeClr val="tx1"/>
                </a:solidFill>
                <a:latin typeface="Bernina Sans Offc" panose="02000000000000000000" pitchFamily="2" charset="0"/>
              </a:defRPr>
            </a:lvl2pPr>
          </a:lstStyle>
          <a:p>
            <a:pPr lvl="0"/>
            <a:r>
              <a:rPr lang="en-US"/>
              <a:t>Sample Header</a:t>
            </a:r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58D7D8D1-1035-4418-7753-AE068635B63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5356" y="2191868"/>
            <a:ext cx="3641076" cy="412236"/>
          </a:xfrm>
        </p:spPr>
        <p:txBody>
          <a:bodyPr lIns="180000" rIns="180000" anchor="t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Wingdings" pitchFamily="2" charset="2"/>
              <a:buNone/>
              <a:tabLst/>
              <a:defRPr sz="1600" b="0" i="0">
                <a:solidFill>
                  <a:schemeClr val="tx1"/>
                </a:solidFill>
                <a:latin typeface="Bernina Sans Offc" panose="02000000000000000000" pitchFamily="2" charset="77"/>
              </a:defRPr>
            </a:lvl1pPr>
            <a:lvl2pPr marL="11113" indent="0" algn="ctr">
              <a:lnSpc>
                <a:spcPct val="100000"/>
              </a:lnSpc>
              <a:spcBef>
                <a:spcPts val="700"/>
              </a:spcBef>
              <a:buNone/>
              <a:tabLst/>
              <a:defRPr sz="1400" b="0" i="0">
                <a:solidFill>
                  <a:schemeClr val="tx1"/>
                </a:solidFill>
                <a:latin typeface="Bernina Sans Offc" panose="02000000000000000000" pitchFamily="2" charset="0"/>
              </a:defRPr>
            </a:lvl2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78D48D42-8EA5-0F6E-93B9-26399BD7DBE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259509" y="1836581"/>
            <a:ext cx="3641076" cy="369332"/>
          </a:xfrm>
        </p:spPr>
        <p:txBody>
          <a:bodyPr lIns="180000" rIns="180000"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Wingdings" pitchFamily="2" charset="2"/>
              <a:buNone/>
              <a:tabLst/>
              <a:defRPr b="0">
                <a:solidFill>
                  <a:schemeClr val="tx1"/>
                </a:solidFill>
                <a:latin typeface="+mj-lt"/>
              </a:defRPr>
            </a:lvl1pPr>
            <a:lvl2pPr marL="11113" indent="0" algn="ctr">
              <a:lnSpc>
                <a:spcPct val="100000"/>
              </a:lnSpc>
              <a:spcBef>
                <a:spcPts val="700"/>
              </a:spcBef>
              <a:buNone/>
              <a:tabLst/>
              <a:defRPr sz="1400" b="0" i="0">
                <a:solidFill>
                  <a:schemeClr val="tx1"/>
                </a:solidFill>
                <a:latin typeface="Bernina Sans Offc" panose="02000000000000000000" pitchFamily="2" charset="0"/>
              </a:defRPr>
            </a:lvl2pPr>
          </a:lstStyle>
          <a:p>
            <a:pPr lvl="0"/>
            <a:r>
              <a:rPr lang="en-US"/>
              <a:t>Sample Header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8AB924EE-7D80-4C22-D58B-47B4EEC554D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266764" y="2191868"/>
            <a:ext cx="3641076" cy="412236"/>
          </a:xfrm>
        </p:spPr>
        <p:txBody>
          <a:bodyPr lIns="180000" rIns="180000" anchor="t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Wingdings" pitchFamily="2" charset="2"/>
              <a:buNone/>
              <a:tabLst/>
              <a:defRPr sz="1600" b="0" i="0">
                <a:solidFill>
                  <a:schemeClr val="tx1"/>
                </a:solidFill>
                <a:latin typeface="Bernina Sans Offc" panose="02000000000000000000" pitchFamily="2" charset="77"/>
              </a:defRPr>
            </a:lvl1pPr>
            <a:lvl2pPr marL="11113" indent="0" algn="ctr">
              <a:lnSpc>
                <a:spcPct val="100000"/>
              </a:lnSpc>
              <a:spcBef>
                <a:spcPts val="700"/>
              </a:spcBef>
              <a:buNone/>
              <a:tabLst/>
              <a:defRPr sz="1400" b="0" i="0">
                <a:solidFill>
                  <a:schemeClr val="tx1"/>
                </a:solidFill>
                <a:latin typeface="Bernina Sans Offc" panose="02000000000000000000" pitchFamily="2" charset="0"/>
              </a:defRPr>
            </a:lvl2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7" name="Text Placeholder 25">
            <a:extLst>
              <a:ext uri="{FF2B5EF4-FFF2-40B4-BE49-F238E27FC236}">
                <a16:creationId xmlns:a16="http://schemas.microsoft.com/office/drawing/2014/main" id="{4EF4F3E6-0A52-B8BA-77C2-EB629E376F1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69395" y="1836581"/>
            <a:ext cx="3641076" cy="369332"/>
          </a:xfrm>
        </p:spPr>
        <p:txBody>
          <a:bodyPr lIns="180000" rIns="180000"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Wingdings" pitchFamily="2" charset="2"/>
              <a:buNone/>
              <a:tabLst/>
              <a:defRPr b="0">
                <a:solidFill>
                  <a:schemeClr val="tx1"/>
                </a:solidFill>
                <a:latin typeface="+mj-lt"/>
              </a:defRPr>
            </a:lvl1pPr>
            <a:lvl2pPr marL="11113" indent="0" algn="ctr">
              <a:lnSpc>
                <a:spcPct val="100000"/>
              </a:lnSpc>
              <a:spcBef>
                <a:spcPts val="700"/>
              </a:spcBef>
              <a:buNone/>
              <a:tabLst/>
              <a:defRPr sz="1400" b="0" i="0">
                <a:solidFill>
                  <a:schemeClr val="tx1"/>
                </a:solidFill>
                <a:latin typeface="Bernina Sans Offc" panose="02000000000000000000" pitchFamily="2" charset="0"/>
              </a:defRPr>
            </a:lvl2pPr>
          </a:lstStyle>
          <a:p>
            <a:pPr lvl="0"/>
            <a:r>
              <a:rPr lang="en-US"/>
              <a:t>Sample Header</a:t>
            </a:r>
          </a:p>
        </p:txBody>
      </p:sp>
      <p:sp>
        <p:nvSpPr>
          <p:cNvPr id="22" name="Text Placeholder 25">
            <a:extLst>
              <a:ext uri="{FF2B5EF4-FFF2-40B4-BE49-F238E27FC236}">
                <a16:creationId xmlns:a16="http://schemas.microsoft.com/office/drawing/2014/main" id="{D24ED2FD-97FA-FEC8-21E8-E0244C2A56F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075444" y="2191868"/>
            <a:ext cx="3641076" cy="412236"/>
          </a:xfrm>
        </p:spPr>
        <p:txBody>
          <a:bodyPr lIns="180000" rIns="180000" anchor="t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Wingdings" pitchFamily="2" charset="2"/>
              <a:buNone/>
              <a:tabLst/>
              <a:defRPr sz="1600" b="0" i="0">
                <a:solidFill>
                  <a:schemeClr val="tx1"/>
                </a:solidFill>
                <a:latin typeface="Bernina Sans Offc" panose="02000000000000000000" pitchFamily="2" charset="77"/>
              </a:defRPr>
            </a:lvl1pPr>
            <a:lvl2pPr marL="11113" indent="0" algn="ctr">
              <a:lnSpc>
                <a:spcPct val="100000"/>
              </a:lnSpc>
              <a:spcBef>
                <a:spcPts val="700"/>
              </a:spcBef>
              <a:buNone/>
              <a:tabLst/>
              <a:defRPr sz="1400" b="0" i="0">
                <a:solidFill>
                  <a:schemeClr val="tx1"/>
                </a:solidFill>
                <a:latin typeface="Bernina Sans Offc" panose="02000000000000000000" pitchFamily="2" charset="0"/>
              </a:defRPr>
            </a:lvl2pPr>
          </a:lstStyle>
          <a:p>
            <a:pPr lvl="0"/>
            <a:r>
              <a:rPr lang="en-US"/>
              <a:t>Content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CD1390F-8591-75A8-8754-77DA6867FE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1431" t="20506" r="34688" b="65953"/>
          <a:stretch/>
        </p:blipFill>
        <p:spPr>
          <a:xfrm rot="10800000">
            <a:off x="4233180" y="1552970"/>
            <a:ext cx="3700192" cy="11268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153D372-0DAC-1B16-0D0A-96DEEEDAA2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8353" t="43736" r="27233" b="49171"/>
          <a:stretch/>
        </p:blipFill>
        <p:spPr>
          <a:xfrm rot="10800000">
            <a:off x="8038175" y="1545926"/>
            <a:ext cx="3709291" cy="121282"/>
          </a:xfrm>
          <a:prstGeom prst="rect">
            <a:avLst/>
          </a:prstGeom>
        </p:spPr>
      </p:pic>
      <p:pic>
        <p:nvPicPr>
          <p:cNvPr id="41" name="Picture 40" descr="Shape, circle&#10;&#10;Description automatically generated">
            <a:extLst>
              <a:ext uri="{FF2B5EF4-FFF2-40B4-BE49-F238E27FC236}">
                <a16:creationId xmlns:a16="http://schemas.microsoft.com/office/drawing/2014/main" id="{FC24810D-E688-3742-362A-7ABD85D679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1" t="56662" r="37629" b="16412"/>
          <a:stretch/>
        </p:blipFill>
        <p:spPr>
          <a:xfrm>
            <a:off x="381133" y="1547109"/>
            <a:ext cx="3700192" cy="11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668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57EA6E8-4C91-7151-A35B-7014D8ED044C}"/>
              </a:ext>
            </a:extLst>
          </p:cNvPr>
          <p:cNvSpPr>
            <a:spLocks/>
          </p:cNvSpPr>
          <p:nvPr userDrawn="1"/>
        </p:nvSpPr>
        <p:spPr>
          <a:xfrm rot="10800000">
            <a:off x="381133" y="1603585"/>
            <a:ext cx="2798531" cy="430985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35545" sx="110282" sy="110282" algn="ctr" rotWithShape="0">
              <a:srgbClr val="000000">
                <a:alpha val="5623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15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3F9FEC6-A736-B71A-7D17-10955C582122}"/>
              </a:ext>
            </a:extLst>
          </p:cNvPr>
          <p:cNvSpPr>
            <a:spLocks/>
          </p:cNvSpPr>
          <p:nvPr userDrawn="1"/>
        </p:nvSpPr>
        <p:spPr>
          <a:xfrm rot="10800000">
            <a:off x="3260680" y="1603585"/>
            <a:ext cx="2798531" cy="430985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35545" sx="104000" sy="104000" algn="ctr" rotWithShape="0">
              <a:srgbClr val="000000">
                <a:alpha val="626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15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53DDC7F-D4A6-8617-188C-F15900634FC8}"/>
              </a:ext>
            </a:extLst>
          </p:cNvPr>
          <p:cNvSpPr>
            <a:spLocks/>
          </p:cNvSpPr>
          <p:nvPr userDrawn="1"/>
        </p:nvSpPr>
        <p:spPr>
          <a:xfrm rot="10800000">
            <a:off x="6140225" y="1603585"/>
            <a:ext cx="2798531" cy="430985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35545" sx="104000" sy="104000" algn="ctr" rotWithShape="0">
              <a:srgbClr val="000000">
                <a:alpha val="5922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15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C0DC43F-0C5A-2B65-96D2-2530B0F5A0C1}"/>
              </a:ext>
            </a:extLst>
          </p:cNvPr>
          <p:cNvSpPr>
            <a:spLocks/>
          </p:cNvSpPr>
          <p:nvPr userDrawn="1"/>
        </p:nvSpPr>
        <p:spPr>
          <a:xfrm rot="10800000">
            <a:off x="9019770" y="1600964"/>
            <a:ext cx="2798531" cy="430985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35545" sx="104000" sy="104000" algn="ctr" rotWithShape="0">
              <a:srgbClr val="000000">
                <a:alpha val="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15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6357364B-CEAA-54E0-4325-09CDDB041FF0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8" name="Date Placeholder 37">
            <a:extLst>
              <a:ext uri="{FF2B5EF4-FFF2-40B4-BE49-F238E27FC236}">
                <a16:creationId xmlns:a16="http://schemas.microsoft.com/office/drawing/2014/main" id="{7BBE1667-D207-7F74-B678-937962C97165}"/>
              </a:ext>
            </a:extLst>
          </p:cNvPr>
          <p:cNvSpPr>
            <a:spLocks noGrp="1"/>
          </p:cNvSpPr>
          <p:nvPr>
            <p:ph type="dt" sz="half" idx="36"/>
          </p:nvPr>
        </p:nvSpPr>
        <p:spPr>
          <a:xfrm flipH="1">
            <a:off x="-1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endParaRPr lang="en-US"/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id="{CD9BD250-9387-5A26-4149-69A189D0E4E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>
          <a:xfrm>
            <a:off x="442913" y="6471920"/>
            <a:ext cx="8254628" cy="24955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AEEDA682-5F2B-85F5-653A-271741D495C8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>
          <a:xfrm>
            <a:off x="11417212" y="6487290"/>
            <a:ext cx="410527" cy="24622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fld id="{0A1A0966-58B5-D140-B861-27719A32589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EF38CDBE-6859-3D56-5AAD-455C7E17AB2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03758" y="1823907"/>
            <a:ext cx="2768652" cy="369332"/>
          </a:xfrm>
        </p:spPr>
        <p:txBody>
          <a:bodyPr lIns="180000" rIns="180000"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Wingdings" pitchFamily="2" charset="2"/>
              <a:buNone/>
              <a:tabLst/>
              <a:defRPr b="0">
                <a:solidFill>
                  <a:schemeClr val="tx1"/>
                </a:solidFill>
                <a:latin typeface="+mj-lt"/>
              </a:defRPr>
            </a:lvl1pPr>
            <a:lvl2pPr marL="11113" indent="0" algn="ctr">
              <a:lnSpc>
                <a:spcPct val="100000"/>
              </a:lnSpc>
              <a:spcBef>
                <a:spcPts val="700"/>
              </a:spcBef>
              <a:buNone/>
              <a:tabLst/>
              <a:defRPr sz="1400" b="0" i="0">
                <a:solidFill>
                  <a:schemeClr val="tx1"/>
                </a:solidFill>
                <a:latin typeface="Bernina Sans Offc" panose="02000000000000000000" pitchFamily="2" charset="0"/>
              </a:defRPr>
            </a:lvl2pPr>
          </a:lstStyle>
          <a:p>
            <a:pPr lvl="0"/>
            <a:r>
              <a:rPr lang="en-US"/>
              <a:t>Sample Header</a:t>
            </a:r>
          </a:p>
        </p:txBody>
      </p:sp>
      <p:sp>
        <p:nvSpPr>
          <p:cNvPr id="17" name="Text Placeholder 25">
            <a:extLst>
              <a:ext uri="{FF2B5EF4-FFF2-40B4-BE49-F238E27FC236}">
                <a16:creationId xmlns:a16="http://schemas.microsoft.com/office/drawing/2014/main" id="{309D28BF-4030-F73D-BC74-05738A370A0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0380" y="2179194"/>
            <a:ext cx="2768652" cy="428274"/>
          </a:xfrm>
        </p:spPr>
        <p:txBody>
          <a:bodyPr lIns="180000" rIns="180000" anchor="t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Wingdings" pitchFamily="2" charset="2"/>
              <a:buNone/>
              <a:tabLst/>
              <a:defRPr sz="1600" b="0" i="0">
                <a:solidFill>
                  <a:schemeClr val="tx1"/>
                </a:solidFill>
                <a:latin typeface="Bernina Sans Offc" panose="02000000000000000000" pitchFamily="2" charset="77"/>
              </a:defRPr>
            </a:lvl1pPr>
            <a:lvl2pPr marL="11113" indent="0" algn="ctr">
              <a:lnSpc>
                <a:spcPct val="100000"/>
              </a:lnSpc>
              <a:spcBef>
                <a:spcPts val="700"/>
              </a:spcBef>
              <a:buNone/>
              <a:tabLst/>
              <a:defRPr sz="1400" b="0" i="0">
                <a:solidFill>
                  <a:schemeClr val="tx1"/>
                </a:solidFill>
                <a:latin typeface="Bernina Sans Offc" panose="02000000000000000000" pitchFamily="2" charset="0"/>
              </a:defRPr>
            </a:lvl2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AE028DF3-AC30-4580-FAA0-E8B98048488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272671" y="1826825"/>
            <a:ext cx="2768652" cy="369332"/>
          </a:xfrm>
        </p:spPr>
        <p:txBody>
          <a:bodyPr lIns="180000" rIns="180000"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Wingdings" pitchFamily="2" charset="2"/>
              <a:buNone/>
              <a:tabLst/>
              <a:defRPr b="0">
                <a:solidFill>
                  <a:schemeClr val="tx1"/>
                </a:solidFill>
                <a:latin typeface="+mj-lt"/>
              </a:defRPr>
            </a:lvl1pPr>
            <a:lvl2pPr marL="11113" indent="0" algn="ctr">
              <a:lnSpc>
                <a:spcPct val="100000"/>
              </a:lnSpc>
              <a:spcBef>
                <a:spcPts val="700"/>
              </a:spcBef>
              <a:buNone/>
              <a:tabLst/>
              <a:defRPr sz="1400" b="0" i="0">
                <a:solidFill>
                  <a:schemeClr val="tx1"/>
                </a:solidFill>
                <a:latin typeface="Bernina Sans Offc" panose="02000000000000000000" pitchFamily="2" charset="0"/>
              </a:defRPr>
            </a:lvl2pPr>
          </a:lstStyle>
          <a:p>
            <a:pPr lvl="0"/>
            <a:r>
              <a:rPr lang="en-US"/>
              <a:t>Sample Header</a:t>
            </a:r>
          </a:p>
        </p:txBody>
      </p:sp>
      <p:sp>
        <p:nvSpPr>
          <p:cNvPr id="19" name="Text Placeholder 25">
            <a:extLst>
              <a:ext uri="{FF2B5EF4-FFF2-40B4-BE49-F238E27FC236}">
                <a16:creationId xmlns:a16="http://schemas.microsoft.com/office/drawing/2014/main" id="{F4E431D4-5050-8A33-F373-B1A45812107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279926" y="2182112"/>
            <a:ext cx="2768652" cy="428274"/>
          </a:xfrm>
        </p:spPr>
        <p:txBody>
          <a:bodyPr lIns="180000" rIns="180000" anchor="t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Wingdings" pitchFamily="2" charset="2"/>
              <a:buNone/>
              <a:tabLst/>
              <a:defRPr sz="1600" b="0" i="0">
                <a:solidFill>
                  <a:schemeClr val="tx1"/>
                </a:solidFill>
                <a:latin typeface="Bernina Sans Offc" panose="02000000000000000000" pitchFamily="2" charset="77"/>
              </a:defRPr>
            </a:lvl1pPr>
            <a:lvl2pPr marL="11113" indent="0" algn="ctr">
              <a:lnSpc>
                <a:spcPct val="100000"/>
              </a:lnSpc>
              <a:spcBef>
                <a:spcPts val="700"/>
              </a:spcBef>
              <a:buNone/>
              <a:tabLst/>
              <a:defRPr sz="1400" b="0" i="0">
                <a:solidFill>
                  <a:schemeClr val="tx1"/>
                </a:solidFill>
                <a:latin typeface="Bernina Sans Offc" panose="02000000000000000000" pitchFamily="2" charset="0"/>
              </a:defRPr>
            </a:lvl2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20" name="Text Placeholder 25">
            <a:extLst>
              <a:ext uri="{FF2B5EF4-FFF2-40B4-BE49-F238E27FC236}">
                <a16:creationId xmlns:a16="http://schemas.microsoft.com/office/drawing/2014/main" id="{B2AA7736-1D1A-1D64-D3C3-B0F74AEF68A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156853" y="1836476"/>
            <a:ext cx="2768652" cy="369332"/>
          </a:xfrm>
        </p:spPr>
        <p:txBody>
          <a:bodyPr lIns="180000" rIns="180000"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Wingdings" pitchFamily="2" charset="2"/>
              <a:buNone/>
              <a:tabLst/>
              <a:defRPr b="0">
                <a:solidFill>
                  <a:schemeClr val="tx1"/>
                </a:solidFill>
                <a:latin typeface="+mj-lt"/>
              </a:defRPr>
            </a:lvl1pPr>
            <a:lvl2pPr marL="11113" indent="0" algn="ctr">
              <a:lnSpc>
                <a:spcPct val="100000"/>
              </a:lnSpc>
              <a:spcBef>
                <a:spcPts val="700"/>
              </a:spcBef>
              <a:buNone/>
              <a:tabLst/>
              <a:defRPr sz="1400" b="0" i="0">
                <a:solidFill>
                  <a:schemeClr val="tx1"/>
                </a:solidFill>
                <a:latin typeface="Bernina Sans Offc" panose="02000000000000000000" pitchFamily="2" charset="0"/>
              </a:defRPr>
            </a:lvl2pPr>
          </a:lstStyle>
          <a:p>
            <a:pPr lvl="0"/>
            <a:r>
              <a:rPr lang="en-US"/>
              <a:t>Sample Header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88215765-85B4-D122-9344-79F62D6116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53475" y="2191763"/>
            <a:ext cx="2768652" cy="428274"/>
          </a:xfrm>
        </p:spPr>
        <p:txBody>
          <a:bodyPr lIns="180000" rIns="180000" anchor="t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Wingdings" pitchFamily="2" charset="2"/>
              <a:buNone/>
              <a:tabLst/>
              <a:defRPr sz="1600" b="0" i="0">
                <a:solidFill>
                  <a:schemeClr val="tx1"/>
                </a:solidFill>
                <a:latin typeface="Bernina Sans Offc" panose="02000000000000000000" pitchFamily="2" charset="77"/>
              </a:defRPr>
            </a:lvl1pPr>
            <a:lvl2pPr marL="11113" indent="0" algn="ctr">
              <a:lnSpc>
                <a:spcPct val="100000"/>
              </a:lnSpc>
              <a:spcBef>
                <a:spcPts val="700"/>
              </a:spcBef>
              <a:buNone/>
              <a:tabLst/>
              <a:defRPr sz="1400" b="0" i="0">
                <a:solidFill>
                  <a:schemeClr val="tx1"/>
                </a:solidFill>
                <a:latin typeface="Bernina Sans Offc" panose="02000000000000000000" pitchFamily="2" charset="0"/>
              </a:defRPr>
            </a:lvl2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22" name="Text Placeholder 25">
            <a:extLst>
              <a:ext uri="{FF2B5EF4-FFF2-40B4-BE49-F238E27FC236}">
                <a16:creationId xmlns:a16="http://schemas.microsoft.com/office/drawing/2014/main" id="{74CFCC5E-2F79-E9A8-0599-7BA9A7968E5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042216" y="1836476"/>
            <a:ext cx="2768652" cy="369332"/>
          </a:xfrm>
        </p:spPr>
        <p:txBody>
          <a:bodyPr lIns="180000" rIns="180000"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Wingdings" pitchFamily="2" charset="2"/>
              <a:buNone/>
              <a:tabLst/>
              <a:defRPr b="0">
                <a:solidFill>
                  <a:schemeClr val="tx1"/>
                </a:solidFill>
                <a:latin typeface="+mj-lt"/>
              </a:defRPr>
            </a:lvl1pPr>
            <a:lvl2pPr marL="11113" indent="0" algn="ctr">
              <a:lnSpc>
                <a:spcPct val="100000"/>
              </a:lnSpc>
              <a:spcBef>
                <a:spcPts val="700"/>
              </a:spcBef>
              <a:buNone/>
              <a:tabLst/>
              <a:defRPr sz="1400" b="0" i="0">
                <a:solidFill>
                  <a:schemeClr val="tx1"/>
                </a:solidFill>
                <a:latin typeface="Bernina Sans Offc" panose="02000000000000000000" pitchFamily="2" charset="0"/>
              </a:defRPr>
            </a:lvl2pPr>
          </a:lstStyle>
          <a:p>
            <a:pPr lvl="0"/>
            <a:r>
              <a:rPr lang="en-US"/>
              <a:t>Sample Header</a:t>
            </a:r>
          </a:p>
        </p:txBody>
      </p:sp>
      <p:sp>
        <p:nvSpPr>
          <p:cNvPr id="23" name="Text Placeholder 25">
            <a:extLst>
              <a:ext uri="{FF2B5EF4-FFF2-40B4-BE49-F238E27FC236}">
                <a16:creationId xmlns:a16="http://schemas.microsoft.com/office/drawing/2014/main" id="{BE1A8351-DE6C-EFE5-B710-431190EEBA5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038838" y="2191763"/>
            <a:ext cx="2768652" cy="428274"/>
          </a:xfrm>
        </p:spPr>
        <p:txBody>
          <a:bodyPr lIns="180000" rIns="180000" anchor="t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Wingdings" pitchFamily="2" charset="2"/>
              <a:buNone/>
              <a:tabLst/>
              <a:defRPr sz="1600" b="0" i="0">
                <a:solidFill>
                  <a:schemeClr val="tx1"/>
                </a:solidFill>
                <a:latin typeface="Bernina Sans Offc" panose="02000000000000000000" pitchFamily="2" charset="77"/>
              </a:defRPr>
            </a:lvl1pPr>
            <a:lvl2pPr marL="11113" indent="0" algn="ctr">
              <a:lnSpc>
                <a:spcPct val="100000"/>
              </a:lnSpc>
              <a:spcBef>
                <a:spcPts val="700"/>
              </a:spcBef>
              <a:buNone/>
              <a:tabLst/>
              <a:defRPr sz="1400" b="0" i="0">
                <a:solidFill>
                  <a:schemeClr val="tx1"/>
                </a:solidFill>
                <a:latin typeface="Bernina Sans Offc" panose="02000000000000000000" pitchFamily="2" charset="0"/>
              </a:defRPr>
            </a:lvl2pPr>
          </a:lstStyle>
          <a:p>
            <a:pPr lvl="0"/>
            <a:r>
              <a:rPr lang="en-US"/>
              <a:t>Content</a:t>
            </a:r>
          </a:p>
        </p:txBody>
      </p:sp>
      <p:sp>
        <p:nvSpPr>
          <p:cNvPr id="28" name="Rectangle 14">
            <a:extLst>
              <a:ext uri="{FF2B5EF4-FFF2-40B4-BE49-F238E27FC236}">
                <a16:creationId xmlns:a16="http://schemas.microsoft.com/office/drawing/2014/main" id="{F1AD59E5-7366-DBD8-E6B8-E62D219CAE36}"/>
              </a:ext>
            </a:extLst>
          </p:cNvPr>
          <p:cNvSpPr/>
          <p:nvPr userDrawn="1"/>
        </p:nvSpPr>
        <p:spPr>
          <a:xfrm>
            <a:off x="12328207" y="-10758"/>
            <a:ext cx="1973057" cy="268942"/>
          </a:xfrm>
          <a:custGeom>
            <a:avLst/>
            <a:gdLst/>
            <a:ahLst/>
            <a:cxnLst/>
            <a:rect l="l" t="t" r="r" b="b"/>
            <a:pathLst>
              <a:path w="1861974" h="209552">
                <a:moveTo>
                  <a:pt x="90324" y="0"/>
                </a:moveTo>
                <a:lnTo>
                  <a:pt x="1861974" y="0"/>
                </a:lnTo>
                <a:lnTo>
                  <a:pt x="1861974" y="209551"/>
                </a:lnTo>
                <a:lnTo>
                  <a:pt x="180647" y="209551"/>
                </a:lnTo>
                <a:lnTo>
                  <a:pt x="180647" y="209552"/>
                </a:lnTo>
                <a:lnTo>
                  <a:pt x="180646" y="209551"/>
                </a:lnTo>
                <a:lnTo>
                  <a:pt x="90324" y="209551"/>
                </a:lnTo>
                <a:lnTo>
                  <a:pt x="90324" y="157164"/>
                </a:lnTo>
                <a:lnTo>
                  <a:pt x="0" y="104777"/>
                </a:lnTo>
                <a:lnTo>
                  <a:pt x="90324" y="5238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indent="0" algn="l"/>
            <a:r>
              <a:rPr lang="en-US" sz="1000" b="0" i="0">
                <a:latin typeface="Bernina Sans Offc" panose="02000000000000000000" pitchFamily="2" charset="77"/>
                <a:ea typeface="Raleway" charset="0"/>
                <a:cs typeface="Raleway" charset="0"/>
              </a:rPr>
              <a:t>Slide Tips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2E3D78C-73A3-8275-7069-215FBE81644C}"/>
              </a:ext>
            </a:extLst>
          </p:cNvPr>
          <p:cNvGrpSpPr/>
          <p:nvPr userDrawn="1"/>
        </p:nvGrpSpPr>
        <p:grpSpPr>
          <a:xfrm>
            <a:off x="12427761" y="258184"/>
            <a:ext cx="1873503" cy="1596814"/>
            <a:chOff x="12429634" y="1603586"/>
            <a:chExt cx="1873503" cy="1596814"/>
          </a:xfrm>
          <a:solidFill>
            <a:schemeClr val="bg1"/>
          </a:solidFill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C603B30-E5CA-4862-623F-C17C01019354}"/>
                </a:ext>
              </a:extLst>
            </p:cNvPr>
            <p:cNvGrpSpPr/>
            <p:nvPr userDrawn="1"/>
          </p:nvGrpSpPr>
          <p:grpSpPr>
            <a:xfrm>
              <a:off x="12429634" y="1603586"/>
              <a:ext cx="1873503" cy="1596814"/>
              <a:chOff x="12272640" y="5584054"/>
              <a:chExt cx="1432839" cy="1596814"/>
            </a:xfrm>
            <a:grpFill/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0EAC9C7-5714-BFC0-304D-3B217508BEF1}"/>
                  </a:ext>
                </a:extLst>
              </p:cNvPr>
              <p:cNvSpPr/>
              <p:nvPr userDrawn="1"/>
            </p:nvSpPr>
            <p:spPr>
              <a:xfrm>
                <a:off x="12272640" y="5584054"/>
                <a:ext cx="1432839" cy="1596814"/>
              </a:xfrm>
              <a:prstGeom prst="rect">
                <a:avLst/>
              </a:prstGeom>
              <a:grp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latin typeface="IBM Plex Sans" panose="020B0503050203000203" pitchFamily="34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2939C05-B003-6C19-591E-A418B98E76EC}"/>
                  </a:ext>
                </a:extLst>
              </p:cNvPr>
              <p:cNvSpPr txBox="1"/>
              <p:nvPr userDrawn="1"/>
            </p:nvSpPr>
            <p:spPr>
              <a:xfrm>
                <a:off x="12425440" y="6014608"/>
                <a:ext cx="1161546" cy="415498"/>
              </a:xfrm>
              <a:prstGeom prst="rect">
                <a:avLst/>
              </a:prstGeom>
              <a:grpFill/>
            </p:spPr>
            <p:txBody>
              <a:bodyPr vert="horz" wrap="square" lIns="0" tIns="0" rIns="0" bIns="0" rtlCol="0" anchor="t">
                <a:spAutoFit/>
              </a:bodyPr>
              <a:lstStyle/>
              <a:p>
                <a:pPr algn="l"/>
                <a:r>
                  <a:rPr lang="en-US" sz="900" b="0" i="0">
                    <a:latin typeface="Bernina Sans Offc" panose="02000000000000000000" pitchFamily="2" charset="77"/>
                    <a:ea typeface="Arial" charset="0"/>
                    <a:cs typeface="Arial" charset="0"/>
                  </a:rPr>
                  <a:t>Access programmed text formats by using the ‘Indent More’ button.</a:t>
                </a:r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B9E6C93C-C610-6281-84C0-847E5009AD4E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1"/>
              <a:stretch/>
            </p:blipFill>
            <p:spPr>
              <a:xfrm>
                <a:off x="12426082" y="5678187"/>
                <a:ext cx="196784" cy="228984"/>
              </a:xfrm>
              <a:prstGeom prst="roundRect">
                <a:avLst/>
              </a:prstGeom>
              <a:grpFill/>
              <a:ln>
                <a:solidFill>
                  <a:schemeClr val="accent1"/>
                </a:solidFill>
              </a:ln>
            </p:spPr>
          </p:pic>
        </p:grpSp>
        <p:pic>
          <p:nvPicPr>
            <p:cNvPr id="32" name="Picture 31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7CBC0B94-F5D6-419F-17FD-173DA44F10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654930" y="2617350"/>
              <a:ext cx="1429060" cy="413516"/>
            </a:xfrm>
            <a:prstGeom prst="rect">
              <a:avLst/>
            </a:prstGeom>
            <a:grpFill/>
            <a:ln>
              <a:solidFill>
                <a:schemeClr val="bg2"/>
              </a:solidFill>
            </a:ln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0955868-CFCC-69E4-7561-3B73EFDF4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8353" t="43736" r="27233" b="49171"/>
          <a:stretch/>
        </p:blipFill>
        <p:spPr>
          <a:xfrm rot="10800000">
            <a:off x="381101" y="1512578"/>
            <a:ext cx="2787928" cy="1061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C4EFD7D-B202-105A-BCD6-DD69BCE76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1431" t="20506" r="34688" b="65953"/>
          <a:stretch/>
        </p:blipFill>
        <p:spPr>
          <a:xfrm rot="10800000">
            <a:off x="3260677" y="1514103"/>
            <a:ext cx="2798530" cy="1087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FE50E42-3DCA-E51B-06B8-825375BA4D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8353" t="43736" r="27233" b="49171"/>
          <a:stretch/>
        </p:blipFill>
        <p:spPr>
          <a:xfrm rot="10800000">
            <a:off x="6140212" y="1512994"/>
            <a:ext cx="2798528" cy="10376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0821C38-9852-BAB0-8A20-AF954D13D8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1431" t="20506" r="34688" b="65953"/>
          <a:stretch/>
        </p:blipFill>
        <p:spPr>
          <a:xfrm rot="10800000">
            <a:off x="9019741" y="1514360"/>
            <a:ext cx="2798530" cy="10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455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int series: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light, silhouette, vector graphics&#10;&#10;Description automatically generated">
            <a:extLst>
              <a:ext uri="{FF2B5EF4-FFF2-40B4-BE49-F238E27FC236}">
                <a16:creationId xmlns:a16="http://schemas.microsoft.com/office/drawing/2014/main" id="{EB611391-A525-F769-DC02-5EBDD96DED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0312" t="8694" r="13337" b="33579"/>
          <a:stretch/>
        </p:blipFill>
        <p:spPr>
          <a:xfrm>
            <a:off x="0" y="0"/>
            <a:ext cx="2337371" cy="6858000"/>
          </a:xfrm>
          <a:prstGeom prst="rect">
            <a:avLst/>
          </a:prstGeom>
        </p:spPr>
      </p:pic>
      <p:pic>
        <p:nvPicPr>
          <p:cNvPr id="9" name="Picture 8" hidden="1">
            <a:extLst>
              <a:ext uri="{FF2B5EF4-FFF2-40B4-BE49-F238E27FC236}">
                <a16:creationId xmlns:a16="http://schemas.microsoft.com/office/drawing/2014/main" id="{626661B9-4783-1103-B6E9-0EF335BA3B04}"/>
              </a:ext>
            </a:extLst>
          </p:cNvPr>
          <p:cNvPicPr>
            <a:picLocks/>
          </p:cNvPicPr>
          <p:nvPr userDrawn="1"/>
        </p:nvPicPr>
        <p:blipFill rotWithShape="1">
          <a:blip r:embed="rId3"/>
          <a:srcRect l="442" t="-473" r="13628" b="-103"/>
          <a:stretch/>
        </p:blipFill>
        <p:spPr>
          <a:xfrm>
            <a:off x="-5044440" y="-962931"/>
            <a:ext cx="7381811" cy="12149091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5B7D8D-B7A4-A4A8-7984-BFFCC978F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361" y="511934"/>
            <a:ext cx="9047727" cy="5371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898A66-C4C0-AF4B-FBDC-29FB057E70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flipH="1">
            <a:off x="-1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97219B-D0B2-32C7-B0F9-B9941619E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7212" y="6487290"/>
            <a:ext cx="410527" cy="24622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fld id="{0A1A0966-58B5-D140-B861-27719A32589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BD868971-A70C-E134-9AB1-6DF1A9445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01736" y="6471920"/>
            <a:ext cx="5995805" cy="26159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F85ABCE-7788-2FC8-0497-FACE4FEE592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2701361" y="1376313"/>
            <a:ext cx="9126378" cy="4860976"/>
          </a:xfr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  <a:lvl2pPr>
              <a:defRPr b="0" i="0">
                <a:latin typeface="Bernina Sans Offc" panose="02000000000000000000" pitchFamily="2" charset="77"/>
              </a:defRPr>
            </a:lvl2pPr>
            <a:lvl3pPr>
              <a:defRPr b="0" i="0">
                <a:latin typeface="Bernina Sans Offc" panose="02000000000000000000" pitchFamily="2" charset="77"/>
              </a:defRPr>
            </a:lvl3pPr>
            <a:lvl4pPr>
              <a:defRPr b="0" i="0">
                <a:latin typeface="Bernina Sans Offc" panose="02000000000000000000" pitchFamily="2" charset="77"/>
              </a:defRPr>
            </a:lvl4pPr>
            <a:lvl5pPr>
              <a:defRPr b="0" i="0">
                <a:latin typeface="Bernina Sans Offc" panose="02000000000000000000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A57E0C-AC74-B938-940E-411544EB3CD5}"/>
              </a:ext>
            </a:extLst>
          </p:cNvPr>
          <p:cNvSpPr/>
          <p:nvPr userDrawn="1"/>
        </p:nvSpPr>
        <p:spPr>
          <a:xfrm>
            <a:off x="2793181" y="1177242"/>
            <a:ext cx="1090868" cy="45719"/>
          </a:xfrm>
          <a:prstGeom prst="rect">
            <a:avLst/>
          </a:prstGeom>
          <a:gradFill>
            <a:gsLst>
              <a:gs pos="0">
                <a:schemeClr val="accent2"/>
              </a:gs>
              <a:gs pos="4700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kern="1200" cap="none" spc="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Offc" panose="02000000000000000000" pitchFamily="2" charset="77"/>
                <a:ea typeface="+mn-ea"/>
                <a:cs typeface="+mn-cs"/>
              </a:rPr>
              <a:t>v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461B84-17D7-68A6-AA63-C003951967D1}"/>
              </a:ext>
            </a:extLst>
          </p:cNvPr>
          <p:cNvSpPr/>
          <p:nvPr userDrawn="1"/>
        </p:nvSpPr>
        <p:spPr>
          <a:xfrm>
            <a:off x="283226" y="1528628"/>
            <a:ext cx="558525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kern="1200" cap="none" spc="15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  <p:sp>
        <p:nvSpPr>
          <p:cNvPr id="13" name="Content Placeholder 30">
            <a:extLst>
              <a:ext uri="{FF2B5EF4-FFF2-40B4-BE49-F238E27FC236}">
                <a16:creationId xmlns:a16="http://schemas.microsoft.com/office/drawing/2014/main" id="{EBCD1A46-120A-9987-30C4-0616B8DD3851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213212" y="2337625"/>
            <a:ext cx="1476483" cy="241300"/>
          </a:xfrm>
        </p:spPr>
        <p:txBody>
          <a:bodyPr tIns="91440">
            <a:noAutofit/>
          </a:bodyPr>
          <a:lstStyle>
            <a:lvl1pPr marL="0" indent="0">
              <a:buNone/>
              <a:defRPr sz="1600" b="1" i="0">
                <a:solidFill>
                  <a:schemeClr val="bg1">
                    <a:alpha val="50000"/>
                  </a:schemeClr>
                </a:solidFill>
                <a:latin typeface="Bernina Sans Offc Extrabold" panose="02000000000000000000" pitchFamily="2" charset="77"/>
              </a:defRPr>
            </a:lvl1pPr>
          </a:lstStyle>
          <a:p>
            <a:pPr lvl="0"/>
            <a:r>
              <a:rPr lang="en-US"/>
              <a:t>Point 2</a:t>
            </a:r>
          </a:p>
        </p:txBody>
      </p:sp>
      <p:sp>
        <p:nvSpPr>
          <p:cNvPr id="14" name="Content Placeholder 30">
            <a:extLst>
              <a:ext uri="{FF2B5EF4-FFF2-40B4-BE49-F238E27FC236}">
                <a16:creationId xmlns:a16="http://schemas.microsoft.com/office/drawing/2014/main" id="{0D4D4B93-7ACE-668B-AC68-9A93ADD7F857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209492" y="3459568"/>
            <a:ext cx="1476483" cy="241300"/>
          </a:xfrm>
        </p:spPr>
        <p:txBody>
          <a:bodyPr tIns="91440">
            <a:noAutofit/>
          </a:bodyPr>
          <a:lstStyle>
            <a:lvl1pPr marL="0" indent="0">
              <a:buNone/>
              <a:defRPr sz="1600" b="1" i="0">
                <a:solidFill>
                  <a:schemeClr val="bg1">
                    <a:alpha val="50000"/>
                  </a:schemeClr>
                </a:solidFill>
                <a:latin typeface="Bernina Sans Offc Extrabold" panose="02000000000000000000" pitchFamily="2" charset="77"/>
              </a:defRPr>
            </a:lvl1pPr>
          </a:lstStyle>
          <a:p>
            <a:pPr lvl="0"/>
            <a:r>
              <a:rPr lang="en-US"/>
              <a:t>Point 3</a:t>
            </a:r>
          </a:p>
        </p:txBody>
      </p:sp>
      <p:sp>
        <p:nvSpPr>
          <p:cNvPr id="15" name="Content Placeholder 30">
            <a:extLst>
              <a:ext uri="{FF2B5EF4-FFF2-40B4-BE49-F238E27FC236}">
                <a16:creationId xmlns:a16="http://schemas.microsoft.com/office/drawing/2014/main" id="{889C19EB-92E2-080D-83A7-57CFFB073109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209492" y="4746493"/>
            <a:ext cx="1476483" cy="241300"/>
          </a:xfrm>
        </p:spPr>
        <p:txBody>
          <a:bodyPr tIns="91440">
            <a:noAutofit/>
          </a:bodyPr>
          <a:lstStyle>
            <a:lvl1pPr marL="0" indent="0">
              <a:buNone/>
              <a:defRPr sz="1600" b="1" i="0">
                <a:solidFill>
                  <a:schemeClr val="bg1">
                    <a:alpha val="50000"/>
                  </a:schemeClr>
                </a:solidFill>
                <a:latin typeface="Bernina Sans Offc Extrabold" panose="02000000000000000000" pitchFamily="2" charset="77"/>
              </a:defRPr>
            </a:lvl1pPr>
          </a:lstStyle>
          <a:p>
            <a:pPr lvl="0"/>
            <a:r>
              <a:rPr lang="en-US"/>
              <a:t>Point 4</a:t>
            </a:r>
          </a:p>
        </p:txBody>
      </p:sp>
      <p:sp>
        <p:nvSpPr>
          <p:cNvPr id="16" name="Content Placeholder 30">
            <a:extLst>
              <a:ext uri="{FF2B5EF4-FFF2-40B4-BE49-F238E27FC236}">
                <a16:creationId xmlns:a16="http://schemas.microsoft.com/office/drawing/2014/main" id="{0BDD25E2-B74F-8A61-6DBD-AD742C64D1DA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209492" y="1141056"/>
            <a:ext cx="1476483" cy="241300"/>
          </a:xfrm>
        </p:spPr>
        <p:txBody>
          <a:bodyPr tIns="91440">
            <a:noAutofit/>
          </a:bodyPr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Bernina Sans Offc Extrabold" panose="02000000000000000000" pitchFamily="2" charset="77"/>
              </a:defRPr>
            </a:lvl1pPr>
          </a:lstStyle>
          <a:p>
            <a:pPr lvl="0"/>
            <a:r>
              <a:rPr lang="en-US"/>
              <a:t>Point 1</a:t>
            </a:r>
          </a:p>
        </p:txBody>
      </p:sp>
    </p:spTree>
    <p:extLst>
      <p:ext uri="{BB962C8B-B14F-4D97-AF65-F5344CB8AC3E}">
        <p14:creationId xmlns:p14="http://schemas.microsoft.com/office/powerpoint/2010/main" val="2447344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int series: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light, silhouette, vector graphics&#10;&#10;Description automatically generated">
            <a:extLst>
              <a:ext uri="{FF2B5EF4-FFF2-40B4-BE49-F238E27FC236}">
                <a16:creationId xmlns:a16="http://schemas.microsoft.com/office/drawing/2014/main" id="{8D719B52-4CA5-3EB2-8E48-FFDFBFB10E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0312" t="8694" r="13337" b="33579"/>
          <a:stretch/>
        </p:blipFill>
        <p:spPr>
          <a:xfrm>
            <a:off x="0" y="0"/>
            <a:ext cx="233737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5B7D8D-B7A4-A4A8-7984-BFFCC978F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361" y="511934"/>
            <a:ext cx="9047727" cy="5371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898A66-C4C0-AF4B-FBDC-29FB057E70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flipH="1">
            <a:off x="-1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97219B-D0B2-32C7-B0F9-B9941619E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7212" y="6487290"/>
            <a:ext cx="410527" cy="24622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fld id="{0A1A0966-58B5-D140-B861-27719A32589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BD868971-A70C-E134-9AB1-6DF1A9445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01736" y="6471920"/>
            <a:ext cx="5995805" cy="26159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F85ABCE-7788-2FC8-0497-FACE4FEE592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2701361" y="1376313"/>
            <a:ext cx="9126378" cy="4860976"/>
          </a:xfr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  <a:lvl2pPr>
              <a:defRPr b="0" i="0">
                <a:latin typeface="Bernina Sans Offc" panose="02000000000000000000" pitchFamily="2" charset="77"/>
              </a:defRPr>
            </a:lvl2pPr>
            <a:lvl3pPr>
              <a:defRPr b="0" i="0">
                <a:latin typeface="Bernina Sans Offc" panose="02000000000000000000" pitchFamily="2" charset="77"/>
              </a:defRPr>
            </a:lvl3pPr>
            <a:lvl4pPr>
              <a:defRPr b="0" i="0">
                <a:latin typeface="Bernina Sans Offc" panose="02000000000000000000" pitchFamily="2" charset="77"/>
              </a:defRPr>
            </a:lvl4pPr>
            <a:lvl5pPr>
              <a:defRPr b="0" i="0">
                <a:latin typeface="Bernina Sans Offc" panose="02000000000000000000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A57E0C-AC74-B938-940E-411544EB3CD5}"/>
              </a:ext>
            </a:extLst>
          </p:cNvPr>
          <p:cNvSpPr/>
          <p:nvPr userDrawn="1"/>
        </p:nvSpPr>
        <p:spPr>
          <a:xfrm>
            <a:off x="2793181" y="1177242"/>
            <a:ext cx="1090868" cy="45719"/>
          </a:xfrm>
          <a:prstGeom prst="rect">
            <a:avLst/>
          </a:prstGeom>
          <a:gradFill>
            <a:gsLst>
              <a:gs pos="0">
                <a:schemeClr val="accent2"/>
              </a:gs>
              <a:gs pos="4700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kern="1200" cap="none" spc="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Offc" panose="02000000000000000000" pitchFamily="2" charset="77"/>
                <a:ea typeface="+mn-ea"/>
                <a:cs typeface="+mn-cs"/>
              </a:rPr>
              <a:t>v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457558-C671-CB95-EE94-30889F38FFBA}"/>
              </a:ext>
            </a:extLst>
          </p:cNvPr>
          <p:cNvSpPr/>
          <p:nvPr userDrawn="1"/>
        </p:nvSpPr>
        <p:spPr>
          <a:xfrm>
            <a:off x="283226" y="2726011"/>
            <a:ext cx="558525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kern="1200" cap="none" spc="15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  <p:sp>
        <p:nvSpPr>
          <p:cNvPr id="9" name="Content Placeholder 30">
            <a:extLst>
              <a:ext uri="{FF2B5EF4-FFF2-40B4-BE49-F238E27FC236}">
                <a16:creationId xmlns:a16="http://schemas.microsoft.com/office/drawing/2014/main" id="{8BEA71A0-03AC-814D-8280-7C042B2ED40F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213212" y="2337625"/>
            <a:ext cx="1476483" cy="241300"/>
          </a:xfrm>
        </p:spPr>
        <p:txBody>
          <a:bodyPr tIns="91440">
            <a:noAutofit/>
          </a:bodyPr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Bernina Sans Offc Extrabold" panose="02000000000000000000" pitchFamily="2" charset="77"/>
              </a:defRPr>
            </a:lvl1pPr>
          </a:lstStyle>
          <a:p>
            <a:pPr lvl="0"/>
            <a:r>
              <a:rPr lang="en-US"/>
              <a:t>Point 2</a:t>
            </a:r>
          </a:p>
        </p:txBody>
      </p:sp>
      <p:sp>
        <p:nvSpPr>
          <p:cNvPr id="10" name="Content Placeholder 30">
            <a:extLst>
              <a:ext uri="{FF2B5EF4-FFF2-40B4-BE49-F238E27FC236}">
                <a16:creationId xmlns:a16="http://schemas.microsoft.com/office/drawing/2014/main" id="{FD0FDD50-C382-CC3F-6060-314BCC58B8D0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209492" y="3459568"/>
            <a:ext cx="1476483" cy="241300"/>
          </a:xfrm>
        </p:spPr>
        <p:txBody>
          <a:bodyPr tIns="91440">
            <a:noAutofit/>
          </a:bodyPr>
          <a:lstStyle>
            <a:lvl1pPr marL="0" indent="0">
              <a:buNone/>
              <a:defRPr sz="1600" b="1" i="0">
                <a:solidFill>
                  <a:schemeClr val="bg1">
                    <a:alpha val="50000"/>
                  </a:schemeClr>
                </a:solidFill>
                <a:latin typeface="Bernina Sans Offc Extrabold" panose="02000000000000000000" pitchFamily="2" charset="77"/>
              </a:defRPr>
            </a:lvl1pPr>
          </a:lstStyle>
          <a:p>
            <a:pPr lvl="0"/>
            <a:r>
              <a:rPr lang="en-US"/>
              <a:t>Point 3</a:t>
            </a:r>
          </a:p>
        </p:txBody>
      </p:sp>
      <p:sp>
        <p:nvSpPr>
          <p:cNvPr id="11" name="Content Placeholder 30">
            <a:extLst>
              <a:ext uri="{FF2B5EF4-FFF2-40B4-BE49-F238E27FC236}">
                <a16:creationId xmlns:a16="http://schemas.microsoft.com/office/drawing/2014/main" id="{DBA1C2E0-DA51-E2AA-E56A-BB9F5A239EF5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209492" y="4746493"/>
            <a:ext cx="1476483" cy="241300"/>
          </a:xfrm>
        </p:spPr>
        <p:txBody>
          <a:bodyPr tIns="91440">
            <a:noAutofit/>
          </a:bodyPr>
          <a:lstStyle>
            <a:lvl1pPr marL="0" indent="0">
              <a:buNone/>
              <a:defRPr sz="1600" b="1" i="0">
                <a:solidFill>
                  <a:schemeClr val="bg1">
                    <a:alpha val="50000"/>
                  </a:schemeClr>
                </a:solidFill>
                <a:latin typeface="Bernina Sans Offc Extrabold" panose="02000000000000000000" pitchFamily="2" charset="77"/>
              </a:defRPr>
            </a:lvl1pPr>
          </a:lstStyle>
          <a:p>
            <a:pPr lvl="0"/>
            <a:r>
              <a:rPr lang="en-US"/>
              <a:t>Point 4</a:t>
            </a:r>
          </a:p>
        </p:txBody>
      </p:sp>
      <p:sp>
        <p:nvSpPr>
          <p:cNvPr id="12" name="Content Placeholder 30">
            <a:extLst>
              <a:ext uri="{FF2B5EF4-FFF2-40B4-BE49-F238E27FC236}">
                <a16:creationId xmlns:a16="http://schemas.microsoft.com/office/drawing/2014/main" id="{0B32A684-D8BE-E7B0-D5E0-CBF017B1770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209492" y="1141056"/>
            <a:ext cx="1476483" cy="241300"/>
          </a:xfrm>
        </p:spPr>
        <p:txBody>
          <a:bodyPr tIns="91440">
            <a:noAutofit/>
          </a:bodyPr>
          <a:lstStyle>
            <a:lvl1pPr marL="0" indent="0">
              <a:buNone/>
              <a:defRPr sz="1600" b="1" i="0">
                <a:solidFill>
                  <a:schemeClr val="bg1">
                    <a:alpha val="50000"/>
                  </a:schemeClr>
                </a:solidFill>
                <a:latin typeface="Bernina Sans Offc Extrabold" panose="02000000000000000000" pitchFamily="2" charset="77"/>
              </a:defRPr>
            </a:lvl1pPr>
          </a:lstStyle>
          <a:p>
            <a:pPr lvl="0"/>
            <a:r>
              <a:rPr lang="en-US"/>
              <a:t>Point 1</a:t>
            </a:r>
          </a:p>
        </p:txBody>
      </p:sp>
    </p:spTree>
    <p:extLst>
      <p:ext uri="{BB962C8B-B14F-4D97-AF65-F5344CB8AC3E}">
        <p14:creationId xmlns:p14="http://schemas.microsoft.com/office/powerpoint/2010/main" val="35016859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int series: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light, silhouette, vector graphics&#10;&#10;Description automatically generated">
            <a:extLst>
              <a:ext uri="{FF2B5EF4-FFF2-40B4-BE49-F238E27FC236}">
                <a16:creationId xmlns:a16="http://schemas.microsoft.com/office/drawing/2014/main" id="{6814418F-8C43-A043-F505-A1B5D1A320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0312" t="8694" r="13337" b="33579"/>
          <a:stretch/>
        </p:blipFill>
        <p:spPr>
          <a:xfrm>
            <a:off x="0" y="0"/>
            <a:ext cx="233737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5B7D8D-B7A4-A4A8-7984-BFFCC978F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361" y="511934"/>
            <a:ext cx="9047727" cy="5371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898A66-C4C0-AF4B-FBDC-29FB057E70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flipH="1">
            <a:off x="-1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97219B-D0B2-32C7-B0F9-B9941619E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7212" y="6487290"/>
            <a:ext cx="410527" cy="24622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fld id="{0A1A0966-58B5-D140-B861-27719A32589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BD868971-A70C-E134-9AB1-6DF1A9445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01736" y="6471920"/>
            <a:ext cx="5995805" cy="26159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F85ABCE-7788-2FC8-0497-FACE4FEE592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2701361" y="1376313"/>
            <a:ext cx="9126378" cy="4860976"/>
          </a:xfr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  <a:lvl2pPr>
              <a:defRPr b="0" i="0">
                <a:latin typeface="Bernina Sans Offc" panose="02000000000000000000" pitchFamily="2" charset="77"/>
              </a:defRPr>
            </a:lvl2pPr>
            <a:lvl3pPr>
              <a:defRPr b="0" i="0">
                <a:latin typeface="Bernina Sans Offc" panose="02000000000000000000" pitchFamily="2" charset="77"/>
              </a:defRPr>
            </a:lvl3pPr>
            <a:lvl4pPr>
              <a:defRPr b="0" i="0">
                <a:latin typeface="Bernina Sans Offc" panose="02000000000000000000" pitchFamily="2" charset="77"/>
              </a:defRPr>
            </a:lvl4pPr>
            <a:lvl5pPr>
              <a:defRPr b="0" i="0">
                <a:latin typeface="Bernina Sans Offc" panose="02000000000000000000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A57E0C-AC74-B938-940E-411544EB3CD5}"/>
              </a:ext>
            </a:extLst>
          </p:cNvPr>
          <p:cNvSpPr/>
          <p:nvPr userDrawn="1"/>
        </p:nvSpPr>
        <p:spPr>
          <a:xfrm>
            <a:off x="2793181" y="1177242"/>
            <a:ext cx="1090868" cy="45719"/>
          </a:xfrm>
          <a:prstGeom prst="rect">
            <a:avLst/>
          </a:prstGeom>
          <a:gradFill>
            <a:gsLst>
              <a:gs pos="0">
                <a:schemeClr val="accent2"/>
              </a:gs>
              <a:gs pos="4700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kern="1200" cap="none" spc="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Offc" panose="02000000000000000000" pitchFamily="2" charset="77"/>
                <a:ea typeface="+mn-ea"/>
                <a:cs typeface="+mn-cs"/>
              </a:rPr>
              <a:t>v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7CE4AF-93B6-0FD5-C602-B7155647B1C2}"/>
              </a:ext>
            </a:extLst>
          </p:cNvPr>
          <p:cNvSpPr/>
          <p:nvPr userDrawn="1"/>
        </p:nvSpPr>
        <p:spPr>
          <a:xfrm>
            <a:off x="283225" y="3847954"/>
            <a:ext cx="558525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kern="1200" cap="none" spc="15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  <p:sp>
        <p:nvSpPr>
          <p:cNvPr id="9" name="Content Placeholder 30">
            <a:extLst>
              <a:ext uri="{FF2B5EF4-FFF2-40B4-BE49-F238E27FC236}">
                <a16:creationId xmlns:a16="http://schemas.microsoft.com/office/drawing/2014/main" id="{31043B5E-DB21-1F86-454A-0A53FFA1605A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213212" y="2337625"/>
            <a:ext cx="1476483" cy="241300"/>
          </a:xfrm>
        </p:spPr>
        <p:txBody>
          <a:bodyPr tIns="91440">
            <a:noAutofit/>
          </a:bodyPr>
          <a:lstStyle>
            <a:lvl1pPr marL="0" indent="0">
              <a:buNone/>
              <a:defRPr sz="1600" b="1" i="0">
                <a:solidFill>
                  <a:schemeClr val="bg1">
                    <a:alpha val="50000"/>
                  </a:schemeClr>
                </a:solidFill>
                <a:latin typeface="Bernina Sans Offc Extrabold" panose="02000000000000000000" pitchFamily="2" charset="77"/>
              </a:defRPr>
            </a:lvl1pPr>
          </a:lstStyle>
          <a:p>
            <a:pPr lvl="0"/>
            <a:r>
              <a:rPr lang="en-US"/>
              <a:t>Point 2</a:t>
            </a:r>
          </a:p>
        </p:txBody>
      </p:sp>
      <p:sp>
        <p:nvSpPr>
          <p:cNvPr id="10" name="Content Placeholder 30">
            <a:extLst>
              <a:ext uri="{FF2B5EF4-FFF2-40B4-BE49-F238E27FC236}">
                <a16:creationId xmlns:a16="http://schemas.microsoft.com/office/drawing/2014/main" id="{40AC08A9-330D-F5E2-78FC-44A12F2AE4FA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209492" y="3459568"/>
            <a:ext cx="1476483" cy="241300"/>
          </a:xfrm>
        </p:spPr>
        <p:txBody>
          <a:bodyPr tIns="91440">
            <a:noAutofit/>
          </a:bodyPr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Bernina Sans Offc Extrabold" panose="02000000000000000000" pitchFamily="2" charset="77"/>
              </a:defRPr>
            </a:lvl1pPr>
          </a:lstStyle>
          <a:p>
            <a:pPr lvl="0"/>
            <a:r>
              <a:rPr lang="en-US"/>
              <a:t>Point 3</a:t>
            </a:r>
          </a:p>
        </p:txBody>
      </p:sp>
      <p:sp>
        <p:nvSpPr>
          <p:cNvPr id="11" name="Content Placeholder 30">
            <a:extLst>
              <a:ext uri="{FF2B5EF4-FFF2-40B4-BE49-F238E27FC236}">
                <a16:creationId xmlns:a16="http://schemas.microsoft.com/office/drawing/2014/main" id="{FFF58BDE-8099-FFDD-24BF-5F58BF0C2C84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209492" y="4746493"/>
            <a:ext cx="1476483" cy="241300"/>
          </a:xfrm>
        </p:spPr>
        <p:txBody>
          <a:bodyPr tIns="91440">
            <a:noAutofit/>
          </a:bodyPr>
          <a:lstStyle>
            <a:lvl1pPr marL="0" indent="0">
              <a:buNone/>
              <a:defRPr sz="1600" b="1" i="0">
                <a:solidFill>
                  <a:schemeClr val="bg1">
                    <a:alpha val="50000"/>
                  </a:schemeClr>
                </a:solidFill>
                <a:latin typeface="Bernina Sans Offc Extrabold" panose="02000000000000000000" pitchFamily="2" charset="77"/>
              </a:defRPr>
            </a:lvl1pPr>
          </a:lstStyle>
          <a:p>
            <a:pPr lvl="0"/>
            <a:r>
              <a:rPr lang="en-US"/>
              <a:t>Point 4</a:t>
            </a:r>
          </a:p>
        </p:txBody>
      </p:sp>
      <p:sp>
        <p:nvSpPr>
          <p:cNvPr id="12" name="Content Placeholder 30">
            <a:extLst>
              <a:ext uri="{FF2B5EF4-FFF2-40B4-BE49-F238E27FC236}">
                <a16:creationId xmlns:a16="http://schemas.microsoft.com/office/drawing/2014/main" id="{ECE17CB0-126C-C58E-A333-27331FDFC136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209492" y="1141056"/>
            <a:ext cx="1476483" cy="241300"/>
          </a:xfrm>
        </p:spPr>
        <p:txBody>
          <a:bodyPr tIns="91440">
            <a:noAutofit/>
          </a:bodyPr>
          <a:lstStyle>
            <a:lvl1pPr marL="0" indent="0">
              <a:buNone/>
              <a:defRPr sz="1600" b="1" i="0">
                <a:solidFill>
                  <a:schemeClr val="bg1">
                    <a:alpha val="50000"/>
                  </a:schemeClr>
                </a:solidFill>
                <a:latin typeface="Bernina Sans Offc Extrabold" panose="02000000000000000000" pitchFamily="2" charset="77"/>
              </a:defRPr>
            </a:lvl1pPr>
          </a:lstStyle>
          <a:p>
            <a:pPr lvl="0"/>
            <a:r>
              <a:rPr lang="en-US"/>
              <a:t>Point 1</a:t>
            </a:r>
          </a:p>
        </p:txBody>
      </p:sp>
    </p:spTree>
    <p:extLst>
      <p:ext uri="{BB962C8B-B14F-4D97-AF65-F5344CB8AC3E}">
        <p14:creationId xmlns:p14="http://schemas.microsoft.com/office/powerpoint/2010/main" val="348415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AFBD2-D48F-0E8F-440A-BFD2371DC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78AE75-30DA-8D3D-5E49-9F4D1D6427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DAE881-7FEF-4A34-948B-E3947D52F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1EA02-8850-41C3-914B-2442F3B5FF68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9F92E-15E2-4603-F28C-55AD27A84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9CE40-90A2-06D0-E3FF-D4B89C6F7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97C77-A88C-468A-89B4-EFF6F8F42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1450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int Series: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light, silhouette, vector graphics&#10;&#10;Description automatically generated">
            <a:extLst>
              <a:ext uri="{FF2B5EF4-FFF2-40B4-BE49-F238E27FC236}">
                <a16:creationId xmlns:a16="http://schemas.microsoft.com/office/drawing/2014/main" id="{5CE60ADA-1CB4-6EAC-908A-F7A9DAB211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0312" t="8694" r="13337" b="33579"/>
          <a:stretch/>
        </p:blipFill>
        <p:spPr>
          <a:xfrm>
            <a:off x="0" y="0"/>
            <a:ext cx="233737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5B7D8D-B7A4-A4A8-7984-BFFCC978F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361" y="511934"/>
            <a:ext cx="9047727" cy="5371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898A66-C4C0-AF4B-FBDC-29FB057E70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flipH="1">
            <a:off x="-1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97219B-D0B2-32C7-B0F9-B9941619E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7212" y="6487290"/>
            <a:ext cx="410527" cy="24622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fld id="{0A1A0966-58B5-D140-B861-27719A32589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BD868971-A70C-E134-9AB1-6DF1A9445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01736" y="6471920"/>
            <a:ext cx="5995805" cy="26159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F85ABCE-7788-2FC8-0497-FACE4FEE592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2701361" y="1376313"/>
            <a:ext cx="9126378" cy="4860976"/>
          </a:xfr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  <a:lvl2pPr>
              <a:defRPr b="0" i="0">
                <a:latin typeface="Bernina Sans Offc" panose="02000000000000000000" pitchFamily="2" charset="77"/>
              </a:defRPr>
            </a:lvl2pPr>
            <a:lvl3pPr>
              <a:defRPr b="0" i="0">
                <a:latin typeface="Bernina Sans Offc" panose="02000000000000000000" pitchFamily="2" charset="77"/>
              </a:defRPr>
            </a:lvl3pPr>
            <a:lvl4pPr>
              <a:defRPr b="0" i="0">
                <a:latin typeface="Bernina Sans Offc" panose="02000000000000000000" pitchFamily="2" charset="77"/>
              </a:defRPr>
            </a:lvl4pPr>
            <a:lvl5pPr>
              <a:defRPr b="0" i="0">
                <a:latin typeface="Bernina Sans Offc" panose="02000000000000000000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A57E0C-AC74-B938-940E-411544EB3CD5}"/>
              </a:ext>
            </a:extLst>
          </p:cNvPr>
          <p:cNvSpPr/>
          <p:nvPr userDrawn="1"/>
        </p:nvSpPr>
        <p:spPr>
          <a:xfrm>
            <a:off x="2793181" y="1177242"/>
            <a:ext cx="1090868" cy="45719"/>
          </a:xfrm>
          <a:prstGeom prst="rect">
            <a:avLst/>
          </a:prstGeom>
          <a:gradFill>
            <a:gsLst>
              <a:gs pos="0">
                <a:schemeClr val="accent2"/>
              </a:gs>
              <a:gs pos="4700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kern="1200" cap="none" spc="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rnina Sans Offc" panose="02000000000000000000" pitchFamily="2" charset="77"/>
                <a:ea typeface="+mn-ea"/>
                <a:cs typeface="+mn-cs"/>
              </a:rPr>
              <a:t>v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4F364E-8B62-5CA1-D3BD-6AF7F12F48C2}"/>
              </a:ext>
            </a:extLst>
          </p:cNvPr>
          <p:cNvSpPr/>
          <p:nvPr userDrawn="1"/>
        </p:nvSpPr>
        <p:spPr>
          <a:xfrm>
            <a:off x="283226" y="5134879"/>
            <a:ext cx="558525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kern="1200" cap="none" spc="15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  <p:sp>
        <p:nvSpPr>
          <p:cNvPr id="9" name="Content Placeholder 30">
            <a:extLst>
              <a:ext uri="{FF2B5EF4-FFF2-40B4-BE49-F238E27FC236}">
                <a16:creationId xmlns:a16="http://schemas.microsoft.com/office/drawing/2014/main" id="{D3FBC3AD-7CE6-4B95-4EF4-206953B4759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213212" y="2337625"/>
            <a:ext cx="1476483" cy="241300"/>
          </a:xfrm>
        </p:spPr>
        <p:txBody>
          <a:bodyPr tIns="91440">
            <a:noAutofit/>
          </a:bodyPr>
          <a:lstStyle>
            <a:lvl1pPr marL="0" indent="0">
              <a:buNone/>
              <a:defRPr sz="1600" b="1" i="0">
                <a:solidFill>
                  <a:schemeClr val="bg1">
                    <a:alpha val="50000"/>
                  </a:schemeClr>
                </a:solidFill>
                <a:latin typeface="Bernina Sans Offc Extrabold" panose="02000000000000000000" pitchFamily="2" charset="77"/>
              </a:defRPr>
            </a:lvl1pPr>
          </a:lstStyle>
          <a:p>
            <a:pPr lvl="0"/>
            <a:r>
              <a:rPr lang="en-US"/>
              <a:t>Point 2</a:t>
            </a:r>
          </a:p>
        </p:txBody>
      </p:sp>
      <p:sp>
        <p:nvSpPr>
          <p:cNvPr id="10" name="Content Placeholder 30">
            <a:extLst>
              <a:ext uri="{FF2B5EF4-FFF2-40B4-BE49-F238E27FC236}">
                <a16:creationId xmlns:a16="http://schemas.microsoft.com/office/drawing/2014/main" id="{0A5827F6-0207-0347-DC84-53AE65730962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209492" y="3459568"/>
            <a:ext cx="1476483" cy="241300"/>
          </a:xfrm>
        </p:spPr>
        <p:txBody>
          <a:bodyPr tIns="91440">
            <a:noAutofit/>
          </a:bodyPr>
          <a:lstStyle>
            <a:lvl1pPr marL="0" indent="0">
              <a:buNone/>
              <a:defRPr sz="1600" b="1" i="0">
                <a:solidFill>
                  <a:schemeClr val="bg1">
                    <a:alpha val="50000"/>
                  </a:schemeClr>
                </a:solidFill>
                <a:latin typeface="Bernina Sans Offc Extrabold" panose="02000000000000000000" pitchFamily="2" charset="77"/>
              </a:defRPr>
            </a:lvl1pPr>
          </a:lstStyle>
          <a:p>
            <a:pPr lvl="0"/>
            <a:r>
              <a:rPr lang="en-US"/>
              <a:t>Point 3</a:t>
            </a:r>
          </a:p>
        </p:txBody>
      </p:sp>
      <p:sp>
        <p:nvSpPr>
          <p:cNvPr id="11" name="Content Placeholder 30">
            <a:extLst>
              <a:ext uri="{FF2B5EF4-FFF2-40B4-BE49-F238E27FC236}">
                <a16:creationId xmlns:a16="http://schemas.microsoft.com/office/drawing/2014/main" id="{DAA4B6E8-A9B7-AEB1-F278-2D38726D5409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209492" y="4746493"/>
            <a:ext cx="1476483" cy="241300"/>
          </a:xfrm>
        </p:spPr>
        <p:txBody>
          <a:bodyPr tIns="91440">
            <a:noAutofit/>
          </a:bodyPr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Bernina Sans Offc Extrabold" panose="02000000000000000000" pitchFamily="2" charset="77"/>
              </a:defRPr>
            </a:lvl1pPr>
          </a:lstStyle>
          <a:p>
            <a:pPr lvl="0"/>
            <a:r>
              <a:rPr lang="en-US"/>
              <a:t>Point 4</a:t>
            </a:r>
          </a:p>
        </p:txBody>
      </p:sp>
      <p:sp>
        <p:nvSpPr>
          <p:cNvPr id="12" name="Content Placeholder 30">
            <a:extLst>
              <a:ext uri="{FF2B5EF4-FFF2-40B4-BE49-F238E27FC236}">
                <a16:creationId xmlns:a16="http://schemas.microsoft.com/office/drawing/2014/main" id="{FA065EE8-9344-FFAB-288B-E38E9AFFDE4F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209492" y="1141056"/>
            <a:ext cx="1476483" cy="241300"/>
          </a:xfrm>
        </p:spPr>
        <p:txBody>
          <a:bodyPr tIns="91440">
            <a:noAutofit/>
          </a:bodyPr>
          <a:lstStyle>
            <a:lvl1pPr marL="0" indent="0">
              <a:buNone/>
              <a:defRPr sz="1600" b="1" i="0">
                <a:solidFill>
                  <a:schemeClr val="bg1">
                    <a:alpha val="50000"/>
                  </a:schemeClr>
                </a:solidFill>
                <a:latin typeface="Bernina Sans Offc Extrabold" panose="02000000000000000000" pitchFamily="2" charset="77"/>
              </a:defRPr>
            </a:lvl1pPr>
          </a:lstStyle>
          <a:p>
            <a:pPr lvl="0"/>
            <a:r>
              <a:rPr lang="en-US"/>
              <a:t>Point 1</a:t>
            </a:r>
          </a:p>
        </p:txBody>
      </p:sp>
    </p:spTree>
    <p:extLst>
      <p:ext uri="{BB962C8B-B14F-4D97-AF65-F5344CB8AC3E}">
        <p14:creationId xmlns:p14="http://schemas.microsoft.com/office/powerpoint/2010/main" val="22355425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creen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lanet in space&#10;&#10;Description automatically generated with medium confidence">
            <a:extLst>
              <a:ext uri="{FF2B5EF4-FFF2-40B4-BE49-F238E27FC236}">
                <a16:creationId xmlns:a16="http://schemas.microsoft.com/office/drawing/2014/main" id="{423A328A-E4ED-C6E1-062A-B8CF57AAE2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175" y="3175"/>
            <a:ext cx="12192000" cy="6858000"/>
          </a:xfrm>
          <a:prstGeom prst="rect">
            <a:avLst/>
          </a:prstGeom>
        </p:spPr>
      </p:pic>
      <p:sp>
        <p:nvSpPr>
          <p:cNvPr id="20" name="Date Placeholder 18">
            <a:extLst>
              <a:ext uri="{FF2B5EF4-FFF2-40B4-BE49-F238E27FC236}">
                <a16:creationId xmlns:a16="http://schemas.microsoft.com/office/drawing/2014/main" id="{C9E3A688-4AD9-031C-5446-67C226073CD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 flipH="1">
            <a:off x="-1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86968F7-F342-162B-7092-0F0CB624C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A5099B66-DF95-BCD7-5063-3CE6483F741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912" y="1160463"/>
            <a:ext cx="5479716" cy="2295118"/>
          </a:xfrm>
          <a:prstGeom prst="rect">
            <a:avLst/>
          </a:prstGeom>
          <a:solidFill>
            <a:schemeClr val="bg1"/>
          </a:solidFill>
          <a:effectLst>
            <a:outerShdw blurRad="231720" sx="99000" sy="99000" algn="ctr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CA" sz="1400" b="0" i="0">
                <a:latin typeface="Bernina Sans Offc" panose="02000000000000000000" pitchFamily="2" charset="77"/>
              </a:defRPr>
            </a:lvl1pPr>
          </a:lstStyle>
          <a:p>
            <a:pPr marL="0" lvl="0" indent="0" algn="ctr">
              <a:buNone/>
            </a:pPr>
            <a:r>
              <a:rPr lang="en-CA"/>
              <a:t>Drag a screenshot onto the slide</a:t>
            </a:r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BDB3B6FE-E020-681C-6ABF-174B545AD72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269372" y="1160463"/>
            <a:ext cx="5479716" cy="2295118"/>
          </a:xfrm>
          <a:prstGeom prst="rect">
            <a:avLst/>
          </a:prstGeom>
          <a:solidFill>
            <a:schemeClr val="bg1"/>
          </a:solidFill>
          <a:effectLst>
            <a:outerShdw blurRad="231720" sx="99000" sy="99000" algn="ctr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CA" sz="1400" b="0" i="0">
                <a:latin typeface="Bernina Sans Offc" panose="02000000000000000000" pitchFamily="2" charset="77"/>
              </a:defRPr>
            </a:lvl1pPr>
          </a:lstStyle>
          <a:p>
            <a:pPr marL="0" lvl="0" indent="0" algn="ctr">
              <a:buNone/>
            </a:pPr>
            <a:r>
              <a:rPr lang="en-CA"/>
              <a:t>Drag a screenshot onto the slide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1F89BBA-9FA6-724E-26E5-3ABB6198914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42912" y="3618320"/>
            <a:ext cx="5479716" cy="2295118"/>
          </a:xfrm>
          <a:prstGeom prst="rect">
            <a:avLst/>
          </a:prstGeom>
          <a:solidFill>
            <a:schemeClr val="bg1"/>
          </a:solidFill>
          <a:effectLst>
            <a:outerShdw blurRad="231720" sx="99000" sy="99000" algn="ctr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CA" sz="1400" b="0" i="0">
                <a:latin typeface="Bernina Sans Offc" panose="02000000000000000000" pitchFamily="2" charset="77"/>
              </a:defRPr>
            </a:lvl1pPr>
          </a:lstStyle>
          <a:p>
            <a:pPr marL="0" lvl="0" indent="0" algn="ctr">
              <a:buNone/>
            </a:pPr>
            <a:r>
              <a:rPr lang="en-CA"/>
              <a:t>Drag a screenshot onto the slide</a:t>
            </a:r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5EE56DF8-A82F-2F27-D1C4-477F0B9AF2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6269372" y="3618320"/>
            <a:ext cx="5479716" cy="2295118"/>
          </a:xfrm>
          <a:prstGeom prst="rect">
            <a:avLst/>
          </a:prstGeom>
          <a:solidFill>
            <a:schemeClr val="bg1"/>
          </a:solidFill>
          <a:effectLst>
            <a:outerShdw blurRad="231720" sx="99000" sy="99000" algn="ctr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CA" sz="1400" b="0" i="0">
                <a:latin typeface="Bernina Sans Offc" panose="02000000000000000000" pitchFamily="2" charset="77"/>
              </a:defRPr>
            </a:lvl1pPr>
          </a:lstStyle>
          <a:p>
            <a:pPr marL="0" lvl="0" indent="0" algn="ctr">
              <a:buNone/>
            </a:pPr>
            <a:r>
              <a:rPr lang="en-CA"/>
              <a:t>Drag a screenshot onto the slide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A341CC-2A85-721B-2CE3-4226BD96BB8E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>
          <a:xfrm>
            <a:off x="442913" y="6471920"/>
            <a:ext cx="8254628" cy="24955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2CEC0-D6CA-88AD-5798-5F73C16FD1E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11417212" y="6487290"/>
            <a:ext cx="410527" cy="24622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fld id="{0A1A0966-58B5-D140-B861-27719A32589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B66CCFE-58B6-CD41-EB00-6613A4B970C9}"/>
              </a:ext>
            </a:extLst>
          </p:cNvPr>
          <p:cNvGrpSpPr/>
          <p:nvPr userDrawn="1"/>
        </p:nvGrpSpPr>
        <p:grpSpPr>
          <a:xfrm>
            <a:off x="12328207" y="-10758"/>
            <a:ext cx="1973057" cy="2302544"/>
            <a:chOff x="12328207" y="-10758"/>
            <a:chExt cx="1973057" cy="2302544"/>
          </a:xfrm>
        </p:grpSpPr>
        <p:sp>
          <p:nvSpPr>
            <p:cNvPr id="6" name="Rectangle 14">
              <a:extLst>
                <a:ext uri="{FF2B5EF4-FFF2-40B4-BE49-F238E27FC236}">
                  <a16:creationId xmlns:a16="http://schemas.microsoft.com/office/drawing/2014/main" id="{A050B957-65E3-DB8C-E8DF-AC79ABB2C812}"/>
                </a:ext>
              </a:extLst>
            </p:cNvPr>
            <p:cNvSpPr/>
            <p:nvPr userDrawn="1"/>
          </p:nvSpPr>
          <p:spPr>
            <a:xfrm>
              <a:off x="12328207" y="-10758"/>
              <a:ext cx="1973057" cy="268942"/>
            </a:xfrm>
            <a:custGeom>
              <a:avLst/>
              <a:gdLst/>
              <a:ahLst/>
              <a:cxnLst/>
              <a:rect l="l" t="t" r="r" b="b"/>
              <a:pathLst>
                <a:path w="1861974" h="209552">
                  <a:moveTo>
                    <a:pt x="90324" y="0"/>
                  </a:moveTo>
                  <a:lnTo>
                    <a:pt x="1861974" y="0"/>
                  </a:lnTo>
                  <a:lnTo>
                    <a:pt x="1861974" y="209551"/>
                  </a:lnTo>
                  <a:lnTo>
                    <a:pt x="180647" y="209551"/>
                  </a:lnTo>
                  <a:lnTo>
                    <a:pt x="180647" y="209552"/>
                  </a:lnTo>
                  <a:lnTo>
                    <a:pt x="180646" y="209551"/>
                  </a:lnTo>
                  <a:lnTo>
                    <a:pt x="90324" y="209551"/>
                  </a:lnTo>
                  <a:lnTo>
                    <a:pt x="90324" y="157164"/>
                  </a:lnTo>
                  <a:lnTo>
                    <a:pt x="0" y="104777"/>
                  </a:lnTo>
                  <a:lnTo>
                    <a:pt x="90324" y="523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indent="0" algn="l"/>
              <a:r>
                <a:rPr lang="en-US" sz="1000" b="0" i="0">
                  <a:latin typeface="Bernina Sans Offc" panose="02000000000000000000" pitchFamily="2" charset="77"/>
                  <a:ea typeface="Raleway" charset="0"/>
                  <a:cs typeface="Raleway" charset="0"/>
                </a:rPr>
                <a:t>Slide Tips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7AC3D36-9A7E-A6BD-9E3F-A0809AC750DC}"/>
                </a:ext>
              </a:extLst>
            </p:cNvPr>
            <p:cNvSpPr/>
            <p:nvPr userDrawn="1"/>
          </p:nvSpPr>
          <p:spPr>
            <a:xfrm>
              <a:off x="12423920" y="252709"/>
              <a:ext cx="1877344" cy="2039077"/>
            </a:xfrm>
            <a:prstGeom prst="rect">
              <a:avLst/>
            </a:prstGeom>
            <a:solidFill>
              <a:srgbClr val="FE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08000" rtlCol="0" anchor="t"/>
            <a:lstStyle/>
            <a:p>
              <a:pPr marL="0" algn="l" defTabSz="914400" rtl="0" eaLnBrk="1" latinLnBrk="0" hangingPunct="1">
                <a:lnSpc>
                  <a:spcPct val="100000"/>
                </a:lnSpc>
                <a:spcAft>
                  <a:spcPts val="1000"/>
                </a:spcAft>
              </a:pP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Instructions are not visible during Show Mode</a:t>
              </a:r>
            </a:p>
            <a:p>
              <a:pPr algn="l">
                <a:lnSpc>
                  <a:spcPct val="100000"/>
                </a:lnSpc>
                <a:spcAft>
                  <a:spcPts val="300"/>
                </a:spcAft>
              </a:pPr>
              <a:r>
                <a:rPr lang="en-US" sz="900" b="0" i="0" kern="1200" baseline="0">
                  <a:solidFill>
                    <a:schemeClr val="tx1"/>
                  </a:solidFill>
                  <a:latin typeface="+mj-lt"/>
                  <a:ea typeface="Raleway" charset="0"/>
                  <a:cs typeface="Raleway" charset="0"/>
                </a:rPr>
                <a:t>To Insert Image:</a:t>
              </a:r>
            </a:p>
            <a:p>
              <a:pPr marL="93663" marR="0" indent="-93663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300"/>
                </a:spcAft>
                <a:buClrTx/>
                <a:buSzTx/>
                <a:buFont typeface="Wingdings" charset="2"/>
                <a:buChar char="§"/>
                <a:tabLst/>
                <a:defRPr/>
              </a:pP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Drag the image from </a:t>
              </a:r>
              <a:b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</a:b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your source folder onto the slide or click the placeholder to select a photo</a:t>
              </a:r>
            </a:p>
            <a:p>
              <a:pPr marL="93663" marR="0" indent="-93663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300"/>
                </a:spcAft>
                <a:buClrTx/>
                <a:buSzTx/>
                <a:buFont typeface="Wingdings" charset="2"/>
                <a:buChar char="§"/>
                <a:tabLst/>
                <a:defRPr/>
              </a:pP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To reposition your photo, click “Picture Format” and then “Crop”</a:t>
              </a:r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39054C9C-7CD2-22C7-B7B1-5D685AE7F70B}"/>
              </a:ext>
            </a:extLst>
          </p:cNvPr>
          <p:cNvSpPr/>
          <p:nvPr userDrawn="1"/>
        </p:nvSpPr>
        <p:spPr>
          <a:xfrm flipH="1">
            <a:off x="6728639" y="5446744"/>
            <a:ext cx="89575" cy="889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kern="1200" cap="none" spc="15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07238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creen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18">
            <a:extLst>
              <a:ext uri="{FF2B5EF4-FFF2-40B4-BE49-F238E27FC236}">
                <a16:creationId xmlns:a16="http://schemas.microsoft.com/office/drawing/2014/main" id="{C9E3A688-4AD9-031C-5446-67C226073CD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 flipH="1">
            <a:off x="-1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endParaRPr lang="en-US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5C516F8-5175-E3E0-0AB4-8C88394AF8C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913" y="1160463"/>
            <a:ext cx="3661254" cy="2295118"/>
          </a:xfrm>
          <a:prstGeom prst="rect">
            <a:avLst/>
          </a:prstGeom>
          <a:solidFill>
            <a:schemeClr val="bg1"/>
          </a:solidFill>
          <a:effectLst>
            <a:outerShdw blurRad="231720" sx="99000" sy="99000" algn="ctr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Wingdings" pitchFamily="2" charset="2"/>
              <a:buNone/>
              <a:defRPr lang="en-CA" sz="1400" b="0" i="0" kern="1200" dirty="0">
                <a:solidFill>
                  <a:schemeClr val="tx1"/>
                </a:solidFill>
                <a:latin typeface="Bernina Sans Offc" panose="02000000000000000000" pitchFamily="2" charset="77"/>
                <a:ea typeface="+mn-ea"/>
                <a:cs typeface="+mn-cs"/>
              </a:defRPr>
            </a:lvl1pPr>
          </a:lstStyle>
          <a:p>
            <a:r>
              <a:rPr lang="en-CA"/>
              <a:t>Drag a screenshot onto the slide</a:t>
            </a:r>
          </a:p>
        </p:txBody>
      </p:sp>
      <p:sp>
        <p:nvSpPr>
          <p:cNvPr id="6" name="Picture Placeholder 19">
            <a:extLst>
              <a:ext uri="{FF2B5EF4-FFF2-40B4-BE49-F238E27FC236}">
                <a16:creationId xmlns:a16="http://schemas.microsoft.com/office/drawing/2014/main" id="{E73BF739-8542-F55E-5C59-2DD9C3E25E6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265373" y="1160463"/>
            <a:ext cx="3661254" cy="2295118"/>
          </a:xfrm>
          <a:prstGeom prst="rect">
            <a:avLst/>
          </a:prstGeom>
          <a:solidFill>
            <a:schemeClr val="bg1"/>
          </a:solidFill>
          <a:effectLst>
            <a:outerShdw blurRad="231720" sx="99000" sy="99000" algn="ctr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Wingdings" pitchFamily="2" charset="2"/>
              <a:buNone/>
              <a:defRPr lang="en-CA" sz="1400" b="0" i="0" kern="1200" dirty="0">
                <a:solidFill>
                  <a:schemeClr val="tx1"/>
                </a:solidFill>
                <a:latin typeface="Bernina Sans Offc" panose="02000000000000000000" pitchFamily="2" charset="77"/>
                <a:ea typeface="+mn-ea"/>
                <a:cs typeface="+mn-cs"/>
              </a:defRPr>
            </a:lvl1pPr>
          </a:lstStyle>
          <a:p>
            <a:r>
              <a:rPr lang="en-CA"/>
              <a:t>Drag a screenshot onto the slide</a:t>
            </a:r>
          </a:p>
        </p:txBody>
      </p:sp>
      <p:sp>
        <p:nvSpPr>
          <p:cNvPr id="9" name="Picture Placeholder 19">
            <a:extLst>
              <a:ext uri="{FF2B5EF4-FFF2-40B4-BE49-F238E27FC236}">
                <a16:creationId xmlns:a16="http://schemas.microsoft.com/office/drawing/2014/main" id="{BAFC6CEC-DDAF-9341-4AFF-DB1FB27F3965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087834" y="1160463"/>
            <a:ext cx="3661254" cy="2295118"/>
          </a:xfrm>
          <a:prstGeom prst="rect">
            <a:avLst/>
          </a:prstGeom>
          <a:solidFill>
            <a:schemeClr val="bg1"/>
          </a:solidFill>
          <a:effectLst>
            <a:outerShdw blurRad="231720" sx="99000" sy="99000" algn="ctr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Wingdings" pitchFamily="2" charset="2"/>
              <a:buNone/>
              <a:defRPr lang="en-CA" sz="1400" b="0" i="0" kern="1200" dirty="0">
                <a:solidFill>
                  <a:schemeClr val="tx1"/>
                </a:solidFill>
                <a:latin typeface="Bernina Sans Offc" panose="02000000000000000000" pitchFamily="2" charset="77"/>
                <a:ea typeface="+mn-ea"/>
                <a:cs typeface="+mn-cs"/>
              </a:defRPr>
            </a:lvl1pPr>
          </a:lstStyle>
          <a:p>
            <a:r>
              <a:rPr lang="en-CA"/>
              <a:t>Drag a screenshot onto the slide</a:t>
            </a:r>
          </a:p>
        </p:txBody>
      </p: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3A85FFAB-D243-0ECC-5F4E-2E4C8DB032F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42913" y="3618320"/>
            <a:ext cx="3661254" cy="2295118"/>
          </a:xfrm>
          <a:prstGeom prst="rect">
            <a:avLst/>
          </a:prstGeom>
          <a:solidFill>
            <a:schemeClr val="bg1"/>
          </a:solidFill>
          <a:effectLst>
            <a:outerShdw blurRad="231720" sx="99000" sy="99000" algn="ctr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Wingdings" pitchFamily="2" charset="2"/>
              <a:buNone/>
              <a:defRPr lang="en-CA" sz="1400" b="0" i="0" kern="1200" dirty="0">
                <a:solidFill>
                  <a:schemeClr val="tx1"/>
                </a:solidFill>
                <a:latin typeface="Bernina Sans Offc" panose="02000000000000000000" pitchFamily="2" charset="77"/>
                <a:ea typeface="+mn-ea"/>
                <a:cs typeface="+mn-cs"/>
              </a:defRPr>
            </a:lvl1pPr>
          </a:lstStyle>
          <a:p>
            <a:r>
              <a:rPr lang="en-CA"/>
              <a:t>Drag a screenshot onto the slide</a:t>
            </a:r>
          </a:p>
        </p:txBody>
      </p:sp>
      <p:sp>
        <p:nvSpPr>
          <p:cNvPr id="29" name="Picture Placeholder 19">
            <a:extLst>
              <a:ext uri="{FF2B5EF4-FFF2-40B4-BE49-F238E27FC236}">
                <a16:creationId xmlns:a16="http://schemas.microsoft.com/office/drawing/2014/main" id="{546B2420-17B0-65B3-1450-1EF5CC88879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265373" y="3618320"/>
            <a:ext cx="3661254" cy="2295118"/>
          </a:xfrm>
          <a:prstGeom prst="rect">
            <a:avLst/>
          </a:prstGeom>
          <a:solidFill>
            <a:schemeClr val="bg1"/>
          </a:solidFill>
          <a:effectLst>
            <a:outerShdw blurRad="231720" sx="99000" sy="99000" algn="ctr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Wingdings" pitchFamily="2" charset="2"/>
              <a:buNone/>
              <a:defRPr lang="en-CA" sz="1400" b="0" i="0" kern="1200" dirty="0">
                <a:solidFill>
                  <a:schemeClr val="tx1"/>
                </a:solidFill>
                <a:latin typeface="Bernina Sans Offc" panose="02000000000000000000" pitchFamily="2" charset="77"/>
                <a:ea typeface="+mn-ea"/>
                <a:cs typeface="+mn-cs"/>
              </a:defRPr>
            </a:lvl1pPr>
          </a:lstStyle>
          <a:p>
            <a:r>
              <a:rPr lang="en-CA"/>
              <a:t>Drag a screenshot onto the slide</a:t>
            </a:r>
          </a:p>
        </p:txBody>
      </p:sp>
      <p:sp>
        <p:nvSpPr>
          <p:cNvPr id="30" name="Picture Placeholder 19">
            <a:extLst>
              <a:ext uri="{FF2B5EF4-FFF2-40B4-BE49-F238E27FC236}">
                <a16:creationId xmlns:a16="http://schemas.microsoft.com/office/drawing/2014/main" id="{1ADA1686-2019-63CC-CC3C-D9C55A1F8D5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087834" y="3618320"/>
            <a:ext cx="3661254" cy="2295118"/>
          </a:xfrm>
          <a:prstGeom prst="rect">
            <a:avLst/>
          </a:prstGeom>
          <a:solidFill>
            <a:schemeClr val="bg1"/>
          </a:solidFill>
          <a:effectLst>
            <a:outerShdw blurRad="231720" sx="99000" sy="99000" algn="ctr" rotWithShape="0">
              <a:prstClr val="black">
                <a:alpha val="15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Wingdings" pitchFamily="2" charset="2"/>
              <a:buNone/>
              <a:defRPr lang="en-CA" sz="1400" b="0" i="0" kern="1200" dirty="0">
                <a:solidFill>
                  <a:schemeClr val="tx1"/>
                </a:solidFill>
                <a:latin typeface="Bernina Sans Offc" panose="02000000000000000000" pitchFamily="2" charset="77"/>
                <a:ea typeface="+mn-ea"/>
                <a:cs typeface="+mn-cs"/>
              </a:defRPr>
            </a:lvl1pPr>
          </a:lstStyle>
          <a:p>
            <a:r>
              <a:rPr lang="en-CA"/>
              <a:t>Drag a screenshot onto the slide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1FE20150-998E-A8E3-9174-8B5AB2BDE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D28465F-8C3F-C332-C66E-EDCCE53A6537}"/>
              </a:ext>
            </a:extLst>
          </p:cNvPr>
          <p:cNvGrpSpPr/>
          <p:nvPr userDrawn="1"/>
        </p:nvGrpSpPr>
        <p:grpSpPr>
          <a:xfrm>
            <a:off x="12328207" y="-10758"/>
            <a:ext cx="1973057" cy="2302544"/>
            <a:chOff x="12328207" y="-10758"/>
            <a:chExt cx="1973057" cy="2302544"/>
          </a:xfrm>
        </p:grpSpPr>
        <p:sp>
          <p:nvSpPr>
            <p:cNvPr id="7" name="Rectangle 14">
              <a:extLst>
                <a:ext uri="{FF2B5EF4-FFF2-40B4-BE49-F238E27FC236}">
                  <a16:creationId xmlns:a16="http://schemas.microsoft.com/office/drawing/2014/main" id="{4331EB05-B211-2474-D150-652BFA4E8E96}"/>
                </a:ext>
              </a:extLst>
            </p:cNvPr>
            <p:cNvSpPr/>
            <p:nvPr userDrawn="1"/>
          </p:nvSpPr>
          <p:spPr>
            <a:xfrm>
              <a:off x="12328207" y="-10758"/>
              <a:ext cx="1973057" cy="268942"/>
            </a:xfrm>
            <a:custGeom>
              <a:avLst/>
              <a:gdLst/>
              <a:ahLst/>
              <a:cxnLst/>
              <a:rect l="l" t="t" r="r" b="b"/>
              <a:pathLst>
                <a:path w="1861974" h="209552">
                  <a:moveTo>
                    <a:pt x="90324" y="0"/>
                  </a:moveTo>
                  <a:lnTo>
                    <a:pt x="1861974" y="0"/>
                  </a:lnTo>
                  <a:lnTo>
                    <a:pt x="1861974" y="209551"/>
                  </a:lnTo>
                  <a:lnTo>
                    <a:pt x="180647" y="209551"/>
                  </a:lnTo>
                  <a:lnTo>
                    <a:pt x="180647" y="209552"/>
                  </a:lnTo>
                  <a:lnTo>
                    <a:pt x="180646" y="209551"/>
                  </a:lnTo>
                  <a:lnTo>
                    <a:pt x="90324" y="209551"/>
                  </a:lnTo>
                  <a:lnTo>
                    <a:pt x="90324" y="157164"/>
                  </a:lnTo>
                  <a:lnTo>
                    <a:pt x="0" y="104777"/>
                  </a:lnTo>
                  <a:lnTo>
                    <a:pt x="90324" y="523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indent="0" algn="l"/>
              <a:r>
                <a:rPr lang="en-US" sz="1000" b="0" i="0">
                  <a:latin typeface="Bernina Sans Offc" panose="02000000000000000000" pitchFamily="2" charset="77"/>
                  <a:ea typeface="Raleway" charset="0"/>
                  <a:cs typeface="Raleway" charset="0"/>
                </a:rPr>
                <a:t>Slide Tips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612F791-0A10-2339-9781-DFBC0E2A9EA0}"/>
                </a:ext>
              </a:extLst>
            </p:cNvPr>
            <p:cNvSpPr/>
            <p:nvPr userDrawn="1"/>
          </p:nvSpPr>
          <p:spPr>
            <a:xfrm>
              <a:off x="12423920" y="252709"/>
              <a:ext cx="1877344" cy="2039077"/>
            </a:xfrm>
            <a:prstGeom prst="rect">
              <a:avLst/>
            </a:prstGeom>
            <a:solidFill>
              <a:srgbClr val="FE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08000" rtlCol="0" anchor="t"/>
            <a:lstStyle/>
            <a:p>
              <a:pPr marL="0" algn="l" defTabSz="914400" rtl="0" eaLnBrk="1" latinLnBrk="0" hangingPunct="1">
                <a:lnSpc>
                  <a:spcPct val="100000"/>
                </a:lnSpc>
                <a:spcAft>
                  <a:spcPts val="1000"/>
                </a:spcAft>
              </a:pP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Instructions are not visible during Show Mode</a:t>
              </a:r>
            </a:p>
            <a:p>
              <a:pPr algn="l">
                <a:lnSpc>
                  <a:spcPct val="100000"/>
                </a:lnSpc>
                <a:spcAft>
                  <a:spcPts val="300"/>
                </a:spcAft>
              </a:pPr>
              <a:r>
                <a:rPr lang="en-US" sz="900" b="0" i="0" kern="1200" baseline="0">
                  <a:solidFill>
                    <a:schemeClr val="tx1"/>
                  </a:solidFill>
                  <a:latin typeface="+mj-lt"/>
                  <a:ea typeface="Raleway" charset="0"/>
                  <a:cs typeface="Raleway" charset="0"/>
                </a:rPr>
                <a:t>To Insert Image:</a:t>
              </a:r>
            </a:p>
            <a:p>
              <a:pPr marL="93663" marR="0" indent="-93663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300"/>
                </a:spcAft>
                <a:buClrTx/>
                <a:buSzTx/>
                <a:buFont typeface="Wingdings" charset="2"/>
                <a:buChar char="§"/>
                <a:tabLst/>
                <a:defRPr/>
              </a:pP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Drag the image from </a:t>
              </a:r>
              <a:b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</a:b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your source folder onto the slide or click the placeholder to select a photo</a:t>
              </a:r>
            </a:p>
            <a:p>
              <a:pPr marL="93663" marR="0" indent="-93663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300"/>
                </a:spcAft>
                <a:buClrTx/>
                <a:buSzTx/>
                <a:buFont typeface="Wingdings" charset="2"/>
                <a:buChar char="§"/>
                <a:tabLst/>
                <a:defRPr/>
              </a:pP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To reposition your photo, click “Picture Format” and then “Crop”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655C0A0-A336-A062-0859-B8D15A201CC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>
          <a:xfrm>
            <a:off x="442913" y="6471920"/>
            <a:ext cx="8254628" cy="24955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AEAA19-FCCE-0689-B9B1-97B747089EC1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11417212" y="6487290"/>
            <a:ext cx="410527" cy="24622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fld id="{0A1A0966-58B5-D140-B861-27719A32589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679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080AF85F-3E60-80E8-1C2E-871330031E60}"/>
              </a:ext>
            </a:extLst>
          </p:cNvPr>
          <p:cNvSpPr>
            <a:spLocks noGrp="1"/>
          </p:cNvSpPr>
          <p:nvPr>
            <p:ph type="dt" sz="half" idx="28"/>
          </p:nvPr>
        </p:nvSpPr>
        <p:spPr>
          <a:xfrm flipH="1">
            <a:off x="-1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endParaRPr lang="en-US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920E1DDA-734F-54CD-C2D4-9519D9537C49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>
          <a:xfrm>
            <a:off x="442913" y="6471920"/>
            <a:ext cx="8254628" cy="24955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09526C8F-B992-51A2-0B26-1E72A7C2684B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>
          <a:xfrm>
            <a:off x="11417212" y="6487290"/>
            <a:ext cx="410527" cy="24622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fld id="{0A1A0966-58B5-D140-B861-27719A32589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4520FFAE-AB60-798E-7696-3B81EB51D63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442913" y="1413178"/>
            <a:ext cx="3617312" cy="2161469"/>
          </a:xfrm>
          <a:prstGeom prst="rect">
            <a:avLst/>
          </a:prstGeom>
          <a:solidFill>
            <a:schemeClr val="bg1"/>
          </a:solidFill>
        </p:spPr>
        <p:txBody>
          <a:bodyPr wrap="square" tIns="144000">
            <a:noAutofit/>
          </a:bodyPr>
          <a:lstStyle>
            <a:lvl1pPr marL="0" indent="0" algn="ctr">
              <a:buNone/>
              <a:defRPr sz="1100" b="0" i="0">
                <a:latin typeface="Bernina Sans Offc" panose="02000000000000000000" pitchFamily="2" charset="77"/>
              </a:defRPr>
            </a:lvl1pPr>
          </a:lstStyle>
          <a:p>
            <a:r>
              <a:rPr lang="en-CA"/>
              <a:t>Drag a photo onto the slide</a:t>
            </a:r>
          </a:p>
        </p:txBody>
      </p:sp>
      <p:sp>
        <p:nvSpPr>
          <p:cNvPr id="4" name="Text Placeholder 31">
            <a:extLst>
              <a:ext uri="{FF2B5EF4-FFF2-40B4-BE49-F238E27FC236}">
                <a16:creationId xmlns:a16="http://schemas.microsoft.com/office/drawing/2014/main" id="{95BEAF28-C4D2-4F85-B349-6669E49C64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2913" y="1833439"/>
            <a:ext cx="3617312" cy="1741207"/>
          </a:xfrm>
          <a:prstGeom prst="rect">
            <a:avLst/>
          </a:prstGeom>
          <a:gradFill>
            <a:gsLst>
              <a:gs pos="91000">
                <a:schemeClr val="tx1">
                  <a:alpha val="0"/>
                </a:schemeClr>
              </a:gs>
              <a:gs pos="50000">
                <a:schemeClr val="tx1">
                  <a:alpha val="23000"/>
                </a:schemeClr>
              </a:gs>
              <a:gs pos="6000">
                <a:schemeClr val="tx1">
                  <a:alpha val="66000"/>
                </a:schemeClr>
              </a:gs>
            </a:gsLst>
            <a:lin ang="16200000" scaled="0"/>
          </a:gradFill>
        </p:spPr>
        <p:txBody>
          <a:bodyPr wrap="square" bIns="216000" anchor="b"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</a:lstStyle>
          <a:p>
            <a:pPr lvl="0"/>
            <a:r>
              <a:rPr lang="en-CA"/>
              <a:t>Insert Text Here</a:t>
            </a:r>
          </a:p>
        </p:txBody>
      </p:sp>
      <p:sp>
        <p:nvSpPr>
          <p:cNvPr id="5" name="Picture Placeholder 5">
            <a:extLst>
              <a:ext uri="{FF2B5EF4-FFF2-40B4-BE49-F238E27FC236}">
                <a16:creationId xmlns:a16="http://schemas.microsoft.com/office/drawing/2014/main" id="{7C75ABF6-2AAC-3983-DBD3-C6CADAA4652B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4290152" y="1413178"/>
            <a:ext cx="3617312" cy="2161469"/>
          </a:xfrm>
          <a:prstGeom prst="rect">
            <a:avLst/>
          </a:prstGeom>
          <a:solidFill>
            <a:schemeClr val="bg1"/>
          </a:solidFill>
        </p:spPr>
        <p:txBody>
          <a:bodyPr wrap="square" tIns="144000">
            <a:noAutofit/>
          </a:bodyPr>
          <a:lstStyle>
            <a:lvl1pPr marL="0" indent="0" algn="ctr">
              <a:buNone/>
              <a:defRPr sz="1100" b="0" i="0">
                <a:latin typeface="Bernina Sans Offc" panose="02000000000000000000" pitchFamily="2" charset="77"/>
              </a:defRPr>
            </a:lvl1pPr>
          </a:lstStyle>
          <a:p>
            <a:r>
              <a:rPr lang="en-CA"/>
              <a:t>Drag a photo onto the slide</a:t>
            </a:r>
          </a:p>
        </p:txBody>
      </p:sp>
      <p:sp>
        <p:nvSpPr>
          <p:cNvPr id="6" name="Text Placeholder 31">
            <a:extLst>
              <a:ext uri="{FF2B5EF4-FFF2-40B4-BE49-F238E27FC236}">
                <a16:creationId xmlns:a16="http://schemas.microsoft.com/office/drawing/2014/main" id="{BAF622E6-D11A-B401-AE11-BA7FE96CCBE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290152" y="1833439"/>
            <a:ext cx="3617312" cy="1741207"/>
          </a:xfrm>
          <a:prstGeom prst="rect">
            <a:avLst/>
          </a:prstGeom>
          <a:gradFill>
            <a:gsLst>
              <a:gs pos="91000">
                <a:schemeClr val="tx1">
                  <a:alpha val="0"/>
                </a:schemeClr>
              </a:gs>
              <a:gs pos="50000">
                <a:schemeClr val="tx1">
                  <a:alpha val="23000"/>
                </a:schemeClr>
              </a:gs>
              <a:gs pos="6000">
                <a:schemeClr val="tx1">
                  <a:alpha val="66000"/>
                </a:schemeClr>
              </a:gs>
            </a:gsLst>
            <a:lin ang="16200000" scaled="0"/>
          </a:gradFill>
        </p:spPr>
        <p:txBody>
          <a:bodyPr wrap="square" bIns="216000" anchor="b"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</a:lstStyle>
          <a:p>
            <a:pPr lvl="0"/>
            <a:r>
              <a:rPr lang="en-CA"/>
              <a:t>Insert Text Here</a:t>
            </a:r>
          </a:p>
        </p:txBody>
      </p:sp>
      <p:sp>
        <p:nvSpPr>
          <p:cNvPr id="7" name="Picture Placeholder 20">
            <a:extLst>
              <a:ext uri="{FF2B5EF4-FFF2-40B4-BE49-F238E27FC236}">
                <a16:creationId xmlns:a16="http://schemas.microsoft.com/office/drawing/2014/main" id="{7C5D8BF9-F473-0174-E5BB-2D21F591CBC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8137391" y="1413178"/>
            <a:ext cx="3617312" cy="2161469"/>
          </a:xfrm>
          <a:prstGeom prst="rect">
            <a:avLst/>
          </a:prstGeom>
          <a:solidFill>
            <a:schemeClr val="bg1"/>
          </a:solidFill>
        </p:spPr>
        <p:txBody>
          <a:bodyPr wrap="square" tIns="144000">
            <a:noAutofit/>
          </a:bodyPr>
          <a:lstStyle>
            <a:lvl1pPr marL="0" indent="0" algn="ctr">
              <a:buNone/>
              <a:defRPr sz="1100" b="0" i="0">
                <a:latin typeface="Bernina Sans Offc" panose="02000000000000000000" pitchFamily="2" charset="77"/>
              </a:defRPr>
            </a:lvl1pPr>
          </a:lstStyle>
          <a:p>
            <a:r>
              <a:rPr lang="en-CA"/>
              <a:t>Drag a photo onto the slide</a:t>
            </a:r>
          </a:p>
        </p:txBody>
      </p:sp>
      <p:sp>
        <p:nvSpPr>
          <p:cNvPr id="8" name="Text Placeholder 31">
            <a:extLst>
              <a:ext uri="{FF2B5EF4-FFF2-40B4-BE49-F238E27FC236}">
                <a16:creationId xmlns:a16="http://schemas.microsoft.com/office/drawing/2014/main" id="{D844DE4B-A01A-CF75-F1F0-63E2E94FBEB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137391" y="1833439"/>
            <a:ext cx="3617312" cy="1741207"/>
          </a:xfrm>
          <a:prstGeom prst="rect">
            <a:avLst/>
          </a:prstGeom>
          <a:gradFill>
            <a:gsLst>
              <a:gs pos="91000">
                <a:schemeClr val="tx1">
                  <a:alpha val="0"/>
                </a:schemeClr>
              </a:gs>
              <a:gs pos="50000">
                <a:schemeClr val="tx1">
                  <a:alpha val="23000"/>
                </a:schemeClr>
              </a:gs>
              <a:gs pos="6000">
                <a:schemeClr val="tx1">
                  <a:alpha val="66000"/>
                </a:schemeClr>
              </a:gs>
            </a:gsLst>
            <a:lin ang="16200000" scaled="0"/>
          </a:gradFill>
        </p:spPr>
        <p:txBody>
          <a:bodyPr wrap="square" bIns="216000" anchor="b"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</a:lstStyle>
          <a:p>
            <a:pPr lvl="0"/>
            <a:r>
              <a:rPr lang="en-CA"/>
              <a:t>Insert Text Here</a:t>
            </a:r>
          </a:p>
        </p:txBody>
      </p:sp>
      <p:sp>
        <p:nvSpPr>
          <p:cNvPr id="9" name="Picture Placeholder 24">
            <a:extLst>
              <a:ext uri="{FF2B5EF4-FFF2-40B4-BE49-F238E27FC236}">
                <a16:creationId xmlns:a16="http://schemas.microsoft.com/office/drawing/2014/main" id="{4970F560-77B9-DC0B-726D-08F8B3CCF8A2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442913" y="3750588"/>
            <a:ext cx="3617312" cy="2161469"/>
          </a:xfrm>
          <a:prstGeom prst="rect">
            <a:avLst/>
          </a:prstGeom>
          <a:solidFill>
            <a:schemeClr val="bg1"/>
          </a:solidFill>
        </p:spPr>
        <p:txBody>
          <a:bodyPr wrap="square" tIns="144000">
            <a:noAutofit/>
          </a:bodyPr>
          <a:lstStyle>
            <a:lvl1pPr marL="0" indent="0" algn="ctr">
              <a:buNone/>
              <a:defRPr sz="1100" b="0" i="0">
                <a:latin typeface="Bernina Sans Offc" panose="02000000000000000000" pitchFamily="2" charset="77"/>
              </a:defRPr>
            </a:lvl1pPr>
          </a:lstStyle>
          <a:p>
            <a:r>
              <a:rPr lang="en-CA"/>
              <a:t>Drag a photo onto the slide</a:t>
            </a:r>
          </a:p>
        </p:txBody>
      </p:sp>
      <p:sp>
        <p:nvSpPr>
          <p:cNvPr id="10" name="Text Placeholder 31">
            <a:extLst>
              <a:ext uri="{FF2B5EF4-FFF2-40B4-BE49-F238E27FC236}">
                <a16:creationId xmlns:a16="http://schemas.microsoft.com/office/drawing/2014/main" id="{19D410FC-281C-B130-9A40-A3415FD8E39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42913" y="4170849"/>
            <a:ext cx="3617312" cy="1741207"/>
          </a:xfrm>
          <a:prstGeom prst="rect">
            <a:avLst/>
          </a:prstGeom>
          <a:gradFill>
            <a:gsLst>
              <a:gs pos="91000">
                <a:schemeClr val="tx1">
                  <a:alpha val="0"/>
                </a:schemeClr>
              </a:gs>
              <a:gs pos="50000">
                <a:schemeClr val="tx1">
                  <a:alpha val="23000"/>
                </a:schemeClr>
              </a:gs>
              <a:gs pos="6000">
                <a:schemeClr val="tx1">
                  <a:alpha val="66000"/>
                </a:schemeClr>
              </a:gs>
            </a:gsLst>
            <a:lin ang="16200000" scaled="0"/>
          </a:gradFill>
        </p:spPr>
        <p:txBody>
          <a:bodyPr wrap="square" bIns="216000" anchor="b"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</a:lstStyle>
          <a:p>
            <a:pPr lvl="0"/>
            <a:r>
              <a:rPr lang="en-CA"/>
              <a:t>Insert Text Here</a:t>
            </a:r>
          </a:p>
        </p:txBody>
      </p:sp>
      <p:sp>
        <p:nvSpPr>
          <p:cNvPr id="11" name="Picture Placeholder 32">
            <a:extLst>
              <a:ext uri="{FF2B5EF4-FFF2-40B4-BE49-F238E27FC236}">
                <a16:creationId xmlns:a16="http://schemas.microsoft.com/office/drawing/2014/main" id="{935615F6-CBDF-1F8F-1FB3-8A7AC2343B5D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4290152" y="3750588"/>
            <a:ext cx="3617312" cy="2161469"/>
          </a:xfrm>
          <a:prstGeom prst="rect">
            <a:avLst/>
          </a:prstGeom>
          <a:solidFill>
            <a:schemeClr val="bg1"/>
          </a:solidFill>
        </p:spPr>
        <p:txBody>
          <a:bodyPr wrap="square" tIns="144000">
            <a:noAutofit/>
          </a:bodyPr>
          <a:lstStyle>
            <a:lvl1pPr marL="0" indent="0" algn="ctr">
              <a:buNone/>
              <a:defRPr sz="1100" b="0" i="0">
                <a:latin typeface="Bernina Sans Offc" panose="02000000000000000000" pitchFamily="2" charset="77"/>
              </a:defRPr>
            </a:lvl1pPr>
          </a:lstStyle>
          <a:p>
            <a:r>
              <a:rPr lang="en-CA"/>
              <a:t>Drag a photo onto the slide</a:t>
            </a:r>
          </a:p>
        </p:txBody>
      </p:sp>
      <p:sp>
        <p:nvSpPr>
          <p:cNvPr id="12" name="Text Placeholder 31">
            <a:extLst>
              <a:ext uri="{FF2B5EF4-FFF2-40B4-BE49-F238E27FC236}">
                <a16:creationId xmlns:a16="http://schemas.microsoft.com/office/drawing/2014/main" id="{5B54B02B-42CA-A352-A0BA-932F3EEE478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290152" y="4170849"/>
            <a:ext cx="3617312" cy="1741207"/>
          </a:xfrm>
          <a:prstGeom prst="rect">
            <a:avLst/>
          </a:prstGeom>
          <a:gradFill>
            <a:gsLst>
              <a:gs pos="91000">
                <a:schemeClr val="tx1">
                  <a:alpha val="0"/>
                </a:schemeClr>
              </a:gs>
              <a:gs pos="50000">
                <a:schemeClr val="tx1">
                  <a:alpha val="23000"/>
                </a:schemeClr>
              </a:gs>
              <a:gs pos="6000">
                <a:schemeClr val="tx1">
                  <a:alpha val="66000"/>
                </a:schemeClr>
              </a:gs>
            </a:gsLst>
            <a:lin ang="16200000" scaled="0"/>
          </a:gradFill>
        </p:spPr>
        <p:txBody>
          <a:bodyPr wrap="square" bIns="216000" anchor="b"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</a:lstStyle>
          <a:p>
            <a:pPr lvl="0"/>
            <a:r>
              <a:rPr lang="en-CA"/>
              <a:t>Insert Text Here</a:t>
            </a:r>
          </a:p>
        </p:txBody>
      </p:sp>
      <p:sp>
        <p:nvSpPr>
          <p:cNvPr id="13" name="Picture Placeholder 34">
            <a:extLst>
              <a:ext uri="{FF2B5EF4-FFF2-40B4-BE49-F238E27FC236}">
                <a16:creationId xmlns:a16="http://schemas.microsoft.com/office/drawing/2014/main" id="{49C2D182-8E56-FC93-B240-425457E61F17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8137391" y="3750588"/>
            <a:ext cx="3617312" cy="2161469"/>
          </a:xfrm>
          <a:prstGeom prst="rect">
            <a:avLst/>
          </a:prstGeom>
          <a:solidFill>
            <a:schemeClr val="bg1"/>
          </a:solidFill>
        </p:spPr>
        <p:txBody>
          <a:bodyPr wrap="square" tIns="144000">
            <a:noAutofit/>
          </a:bodyPr>
          <a:lstStyle>
            <a:lvl1pPr marL="0" indent="0" algn="ctr">
              <a:buNone/>
              <a:defRPr sz="1100" b="0" i="0">
                <a:latin typeface="Bernina Sans Offc" panose="02000000000000000000" pitchFamily="2" charset="77"/>
              </a:defRPr>
            </a:lvl1pPr>
          </a:lstStyle>
          <a:p>
            <a:r>
              <a:rPr lang="en-CA"/>
              <a:t>Drag a photo onto the slide</a:t>
            </a:r>
          </a:p>
        </p:txBody>
      </p:sp>
      <p:sp>
        <p:nvSpPr>
          <p:cNvPr id="15" name="Text Placeholder 31">
            <a:extLst>
              <a:ext uri="{FF2B5EF4-FFF2-40B4-BE49-F238E27FC236}">
                <a16:creationId xmlns:a16="http://schemas.microsoft.com/office/drawing/2014/main" id="{61F039C4-037F-7197-E178-1B1F599C0AC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137391" y="4170849"/>
            <a:ext cx="3617312" cy="1741207"/>
          </a:xfrm>
          <a:prstGeom prst="rect">
            <a:avLst/>
          </a:prstGeom>
          <a:gradFill>
            <a:gsLst>
              <a:gs pos="91000">
                <a:schemeClr val="tx1">
                  <a:alpha val="0"/>
                </a:schemeClr>
              </a:gs>
              <a:gs pos="50000">
                <a:schemeClr val="tx1">
                  <a:alpha val="23000"/>
                </a:schemeClr>
              </a:gs>
              <a:gs pos="6000">
                <a:schemeClr val="tx1">
                  <a:alpha val="66000"/>
                </a:schemeClr>
              </a:gs>
            </a:gsLst>
            <a:lin ang="16200000" scaled="0"/>
          </a:gradFill>
        </p:spPr>
        <p:txBody>
          <a:bodyPr wrap="square" bIns="216000" anchor="b"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</a:lstStyle>
          <a:p>
            <a:pPr lvl="0"/>
            <a:r>
              <a:rPr lang="en-CA"/>
              <a:t>Insert Text Here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BB29579-237B-3D18-F876-765AB9B81324}"/>
              </a:ext>
            </a:extLst>
          </p:cNvPr>
          <p:cNvGrpSpPr/>
          <p:nvPr userDrawn="1"/>
        </p:nvGrpSpPr>
        <p:grpSpPr>
          <a:xfrm>
            <a:off x="12328207" y="-10758"/>
            <a:ext cx="1973057" cy="2302544"/>
            <a:chOff x="12328207" y="-10758"/>
            <a:chExt cx="1973057" cy="2302544"/>
          </a:xfrm>
        </p:grpSpPr>
        <p:sp>
          <p:nvSpPr>
            <p:cNvPr id="16" name="Rectangle 14">
              <a:extLst>
                <a:ext uri="{FF2B5EF4-FFF2-40B4-BE49-F238E27FC236}">
                  <a16:creationId xmlns:a16="http://schemas.microsoft.com/office/drawing/2014/main" id="{3511F36A-F048-82F6-F1DC-22B7EBB2797F}"/>
                </a:ext>
              </a:extLst>
            </p:cNvPr>
            <p:cNvSpPr/>
            <p:nvPr userDrawn="1"/>
          </p:nvSpPr>
          <p:spPr>
            <a:xfrm>
              <a:off x="12328207" y="-10758"/>
              <a:ext cx="1973057" cy="268942"/>
            </a:xfrm>
            <a:custGeom>
              <a:avLst/>
              <a:gdLst/>
              <a:ahLst/>
              <a:cxnLst/>
              <a:rect l="l" t="t" r="r" b="b"/>
              <a:pathLst>
                <a:path w="1861974" h="209552">
                  <a:moveTo>
                    <a:pt x="90324" y="0"/>
                  </a:moveTo>
                  <a:lnTo>
                    <a:pt x="1861974" y="0"/>
                  </a:lnTo>
                  <a:lnTo>
                    <a:pt x="1861974" y="209551"/>
                  </a:lnTo>
                  <a:lnTo>
                    <a:pt x="180647" y="209551"/>
                  </a:lnTo>
                  <a:lnTo>
                    <a:pt x="180647" y="209552"/>
                  </a:lnTo>
                  <a:lnTo>
                    <a:pt x="180646" y="209551"/>
                  </a:lnTo>
                  <a:lnTo>
                    <a:pt x="90324" y="209551"/>
                  </a:lnTo>
                  <a:lnTo>
                    <a:pt x="90324" y="157164"/>
                  </a:lnTo>
                  <a:lnTo>
                    <a:pt x="0" y="104777"/>
                  </a:lnTo>
                  <a:lnTo>
                    <a:pt x="90324" y="523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indent="0" algn="l"/>
              <a:r>
                <a:rPr lang="en-US" sz="1000" b="0" i="0">
                  <a:latin typeface="Bernina Sans Offc" panose="02000000000000000000" pitchFamily="2" charset="77"/>
                  <a:ea typeface="Raleway" charset="0"/>
                  <a:cs typeface="Raleway" charset="0"/>
                </a:rPr>
                <a:t>Slide Tips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5CBFEAA-316D-8513-09AC-4FD3D1E4C0FD}"/>
                </a:ext>
              </a:extLst>
            </p:cNvPr>
            <p:cNvSpPr/>
            <p:nvPr userDrawn="1"/>
          </p:nvSpPr>
          <p:spPr>
            <a:xfrm>
              <a:off x="12423920" y="252709"/>
              <a:ext cx="1877344" cy="2039077"/>
            </a:xfrm>
            <a:prstGeom prst="rect">
              <a:avLst/>
            </a:prstGeom>
            <a:solidFill>
              <a:srgbClr val="FE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08000" rtlCol="0" anchor="t"/>
            <a:lstStyle/>
            <a:p>
              <a:pPr marL="0" algn="l" defTabSz="914400" rtl="0" eaLnBrk="1" latinLnBrk="0" hangingPunct="1">
                <a:lnSpc>
                  <a:spcPct val="100000"/>
                </a:lnSpc>
                <a:spcAft>
                  <a:spcPts val="1000"/>
                </a:spcAft>
              </a:pP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Instructions are not visible during Show Mode</a:t>
              </a:r>
            </a:p>
            <a:p>
              <a:pPr algn="l">
                <a:lnSpc>
                  <a:spcPct val="100000"/>
                </a:lnSpc>
                <a:spcAft>
                  <a:spcPts val="300"/>
                </a:spcAft>
              </a:pPr>
              <a:r>
                <a:rPr lang="en-US" sz="900" b="0" i="0" kern="1200" baseline="0">
                  <a:solidFill>
                    <a:schemeClr val="tx1"/>
                  </a:solidFill>
                  <a:latin typeface="+mj-lt"/>
                  <a:ea typeface="Raleway" charset="0"/>
                  <a:cs typeface="Raleway" charset="0"/>
                </a:rPr>
                <a:t>To Insert Image:</a:t>
              </a:r>
            </a:p>
            <a:p>
              <a:pPr marL="93663" marR="0" indent="-93663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300"/>
                </a:spcAft>
                <a:buClrTx/>
                <a:buSzTx/>
                <a:buFont typeface="Wingdings" charset="2"/>
                <a:buChar char="§"/>
                <a:tabLst/>
                <a:defRPr/>
              </a:pP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Drag the image from </a:t>
              </a:r>
              <a:b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</a:b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your source folder onto the slide or click the placeholder to select a photo</a:t>
              </a:r>
            </a:p>
            <a:p>
              <a:pPr marL="93663" marR="0" indent="-93663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300"/>
                </a:spcAft>
                <a:buClrTx/>
                <a:buSzTx/>
                <a:buFont typeface="Wingdings" charset="2"/>
                <a:buChar char="§"/>
                <a:tabLst/>
                <a:defRPr/>
              </a:pP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To reposition your photo, click “Picture Format” and then “Crop”</a:t>
              </a:r>
            </a:p>
          </p:txBody>
        </p:sp>
      </p:grpSp>
      <p:sp>
        <p:nvSpPr>
          <p:cNvPr id="18" name="Title 24">
            <a:extLst>
              <a:ext uri="{FF2B5EF4-FFF2-40B4-BE49-F238E27FC236}">
                <a16:creationId xmlns:a16="http://schemas.microsoft.com/office/drawing/2014/main" id="{24841D81-2447-6650-BBCC-1557BBB1C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320" y="136525"/>
            <a:ext cx="11306175" cy="537155"/>
          </a:xfrm>
        </p:spPr>
        <p:txBody>
          <a:bodyPr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19" name="Text Placeholder 38">
            <a:extLst>
              <a:ext uri="{FF2B5EF4-FFF2-40B4-BE49-F238E27FC236}">
                <a16:creationId xmlns:a16="http://schemas.microsoft.com/office/drawing/2014/main" id="{A18130DA-8F17-BCC7-C4DD-FE5839A99FB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0320" y="673680"/>
            <a:ext cx="11306175" cy="3603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Bernina Sans Offc" panose="02000000000000000000" pitchFamily="2" charset="77"/>
              </a:defRPr>
            </a:lvl1pPr>
            <a:lvl2pPr marL="222250" indent="0" algn="ctr">
              <a:buNone/>
              <a:defRPr/>
            </a:lvl2pPr>
            <a:lvl3pPr marL="406400" indent="0" algn="ctr">
              <a:buNone/>
              <a:defRPr/>
            </a:lvl3pPr>
            <a:lvl4pPr marL="577850" indent="0" algn="ctr">
              <a:buNone/>
              <a:defRPr/>
            </a:lvl4pPr>
            <a:lvl5pPr marL="720725" indent="0" algn="ctr">
              <a:buNone/>
              <a:defRPr/>
            </a:lvl5pPr>
          </a:lstStyle>
          <a:p>
            <a:pPr lvl="0"/>
            <a:r>
              <a:rPr lang="en-US"/>
              <a:t>Click to add optional subtitle</a:t>
            </a:r>
          </a:p>
        </p:txBody>
      </p:sp>
    </p:spTree>
    <p:extLst>
      <p:ext uri="{BB962C8B-B14F-4D97-AF65-F5344CB8AC3E}">
        <p14:creationId xmlns:p14="http://schemas.microsoft.com/office/powerpoint/2010/main" val="311931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Imag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>
            <a:extLst>
              <a:ext uri="{FF2B5EF4-FFF2-40B4-BE49-F238E27FC236}">
                <a16:creationId xmlns:a16="http://schemas.microsoft.com/office/drawing/2014/main" id="{6357364B-CEAA-54E0-4325-09CDDB041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320" y="136525"/>
            <a:ext cx="11306175" cy="537155"/>
          </a:xfrm>
        </p:spPr>
        <p:txBody>
          <a:bodyPr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28" name="Text Placeholder 38">
            <a:extLst>
              <a:ext uri="{FF2B5EF4-FFF2-40B4-BE49-F238E27FC236}">
                <a16:creationId xmlns:a16="http://schemas.microsoft.com/office/drawing/2014/main" id="{FE2F83D1-2B71-CC76-2687-BF760FA16B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0320" y="673680"/>
            <a:ext cx="11306175" cy="36036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Bernina Sans Offc" panose="02000000000000000000" pitchFamily="2" charset="77"/>
              </a:defRPr>
            </a:lvl1pPr>
            <a:lvl2pPr marL="222250" indent="0" algn="ctr">
              <a:buNone/>
              <a:defRPr/>
            </a:lvl2pPr>
            <a:lvl3pPr marL="406400" indent="0" algn="ctr">
              <a:buNone/>
              <a:defRPr/>
            </a:lvl3pPr>
            <a:lvl4pPr marL="577850" indent="0" algn="ctr">
              <a:buNone/>
              <a:defRPr/>
            </a:lvl4pPr>
            <a:lvl5pPr marL="720725" indent="0" algn="ctr">
              <a:buNone/>
              <a:defRPr/>
            </a:lvl5pPr>
          </a:lstStyle>
          <a:p>
            <a:pPr lvl="0"/>
            <a:r>
              <a:rPr lang="en-US"/>
              <a:t>Click to add optional subtitle</a:t>
            </a:r>
          </a:p>
        </p:txBody>
      </p:sp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080AF85F-3E60-80E8-1C2E-871330031E60}"/>
              </a:ext>
            </a:extLst>
          </p:cNvPr>
          <p:cNvSpPr>
            <a:spLocks noGrp="1"/>
          </p:cNvSpPr>
          <p:nvPr>
            <p:ph type="dt" sz="half" idx="28"/>
          </p:nvPr>
        </p:nvSpPr>
        <p:spPr>
          <a:xfrm flipH="1">
            <a:off x="-1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endParaRPr lang="en-US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920E1DDA-734F-54CD-C2D4-9519D9537C49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>
          <a:xfrm>
            <a:off x="442913" y="6471920"/>
            <a:ext cx="8254628" cy="24955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09526C8F-B992-51A2-0B26-1E72A7C2684B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>
          <a:xfrm>
            <a:off x="11417212" y="6487290"/>
            <a:ext cx="410527" cy="24622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fld id="{0A1A0966-58B5-D140-B861-27719A32589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AC644F4F-BBDF-1E4F-5349-D64A52F99BF4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442913" y="1327756"/>
            <a:ext cx="3617312" cy="1381479"/>
          </a:xfrm>
          <a:custGeom>
            <a:avLst/>
            <a:gdLst>
              <a:gd name="connsiteX0" fmla="*/ 54513 w 3617312"/>
              <a:gd name="connsiteY0" fmla="*/ 0 h 1381479"/>
              <a:gd name="connsiteX1" fmla="*/ 3562799 w 3617312"/>
              <a:gd name="connsiteY1" fmla="*/ 0 h 1381479"/>
              <a:gd name="connsiteX2" fmla="*/ 3617312 w 3617312"/>
              <a:gd name="connsiteY2" fmla="*/ 54513 h 1381479"/>
              <a:gd name="connsiteX3" fmla="*/ 3617312 w 3617312"/>
              <a:gd name="connsiteY3" fmla="*/ 1326966 h 1381479"/>
              <a:gd name="connsiteX4" fmla="*/ 3562799 w 3617312"/>
              <a:gd name="connsiteY4" fmla="*/ 1381479 h 1381479"/>
              <a:gd name="connsiteX5" fmla="*/ 54513 w 3617312"/>
              <a:gd name="connsiteY5" fmla="*/ 1381479 h 1381479"/>
              <a:gd name="connsiteX6" fmla="*/ 0 w 3617312"/>
              <a:gd name="connsiteY6" fmla="*/ 1326966 h 1381479"/>
              <a:gd name="connsiteX7" fmla="*/ 0 w 3617312"/>
              <a:gd name="connsiteY7" fmla="*/ 54513 h 1381479"/>
              <a:gd name="connsiteX8" fmla="*/ 54513 w 3617312"/>
              <a:gd name="connsiteY8" fmla="*/ 0 h 1381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17312" h="1381479">
                <a:moveTo>
                  <a:pt x="54513" y="0"/>
                </a:moveTo>
                <a:lnTo>
                  <a:pt x="3562799" y="0"/>
                </a:lnTo>
                <a:cubicBezTo>
                  <a:pt x="3592906" y="0"/>
                  <a:pt x="3617312" y="24406"/>
                  <a:pt x="3617312" y="54513"/>
                </a:cubicBezTo>
                <a:lnTo>
                  <a:pt x="3617312" y="1326966"/>
                </a:lnTo>
                <a:cubicBezTo>
                  <a:pt x="3617312" y="1357073"/>
                  <a:pt x="3592906" y="1381479"/>
                  <a:pt x="3562799" y="1381479"/>
                </a:cubicBezTo>
                <a:lnTo>
                  <a:pt x="54513" y="1381479"/>
                </a:lnTo>
                <a:cubicBezTo>
                  <a:pt x="24406" y="1381479"/>
                  <a:pt x="0" y="1357073"/>
                  <a:pt x="0" y="1326966"/>
                </a:cubicBezTo>
                <a:lnTo>
                  <a:pt x="0" y="54513"/>
                </a:lnTo>
                <a:cubicBezTo>
                  <a:pt x="0" y="24406"/>
                  <a:pt x="24406" y="0"/>
                  <a:pt x="5451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tIns="180000">
            <a:noAutofit/>
          </a:bodyPr>
          <a:lstStyle>
            <a:lvl1pPr marL="0" indent="0" algn="ctr">
              <a:buNone/>
              <a:defRPr sz="1100" b="0" i="0">
                <a:latin typeface="Bernina Sans Offc" panose="02000000000000000000" pitchFamily="2" charset="77"/>
              </a:defRPr>
            </a:lvl1pPr>
          </a:lstStyle>
          <a:p>
            <a:r>
              <a:rPr lang="en-CA"/>
              <a:t>Drag a photo onto the slide</a:t>
            </a:r>
          </a:p>
        </p:txBody>
      </p:sp>
      <p:sp>
        <p:nvSpPr>
          <p:cNvPr id="4" name="Text Placeholder 176">
            <a:extLst>
              <a:ext uri="{FF2B5EF4-FFF2-40B4-BE49-F238E27FC236}">
                <a16:creationId xmlns:a16="http://schemas.microsoft.com/office/drawing/2014/main" id="{AA77DBCA-DB91-549F-A576-6CE55BBE121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42913" y="1327756"/>
            <a:ext cx="3617312" cy="1381479"/>
          </a:xfrm>
          <a:prstGeom prst="rect">
            <a:avLst/>
          </a:prstGeom>
          <a:gradFill>
            <a:gsLst>
              <a:gs pos="91000">
                <a:schemeClr val="tx1">
                  <a:alpha val="0"/>
                </a:schemeClr>
              </a:gs>
              <a:gs pos="50000">
                <a:schemeClr val="tx1">
                  <a:alpha val="23000"/>
                </a:schemeClr>
              </a:gs>
              <a:gs pos="6000">
                <a:schemeClr val="tx1">
                  <a:alpha val="66000"/>
                </a:schemeClr>
              </a:gs>
            </a:gsLst>
            <a:lin ang="16200000" scaled="0"/>
          </a:gradFill>
        </p:spPr>
        <p:txBody>
          <a:bodyPr vert="horz" wrap="square" lIns="91440" tIns="45720" rIns="91440" bIns="216000" rtlCol="0" anchor="b">
            <a:noAutofit/>
          </a:bodyPr>
          <a:lstStyle>
            <a:lvl1pPr marL="0" indent="0" algn="ctr">
              <a:buNone/>
              <a:defRPr lang="en-CA" sz="1400" b="0" i="0" dirty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</a:lstStyle>
          <a:p>
            <a:pPr lvl="0" algn="ctr"/>
            <a:r>
              <a:rPr lang="en-CA"/>
              <a:t>Insert Text Here</a:t>
            </a:r>
          </a:p>
        </p:txBody>
      </p:sp>
      <p:sp>
        <p:nvSpPr>
          <p:cNvPr id="5" name="Picture Placeholder 17">
            <a:extLst>
              <a:ext uri="{FF2B5EF4-FFF2-40B4-BE49-F238E27FC236}">
                <a16:creationId xmlns:a16="http://schemas.microsoft.com/office/drawing/2014/main" id="{1BAAB6D3-E095-529F-1760-00A4F6D370F5}"/>
              </a:ext>
            </a:extLst>
          </p:cNvPr>
          <p:cNvSpPr>
            <a:spLocks noGrp="1"/>
          </p:cNvSpPr>
          <p:nvPr>
            <p:ph type="pic" sz="quarter" idx="67" hasCustomPrompt="1"/>
          </p:nvPr>
        </p:nvSpPr>
        <p:spPr>
          <a:xfrm>
            <a:off x="4284752" y="1327756"/>
            <a:ext cx="3617312" cy="1381479"/>
          </a:xfrm>
          <a:custGeom>
            <a:avLst/>
            <a:gdLst>
              <a:gd name="connsiteX0" fmla="*/ 54513 w 3617312"/>
              <a:gd name="connsiteY0" fmla="*/ 0 h 1381479"/>
              <a:gd name="connsiteX1" fmla="*/ 3562799 w 3617312"/>
              <a:gd name="connsiteY1" fmla="*/ 0 h 1381479"/>
              <a:gd name="connsiteX2" fmla="*/ 3617312 w 3617312"/>
              <a:gd name="connsiteY2" fmla="*/ 54513 h 1381479"/>
              <a:gd name="connsiteX3" fmla="*/ 3617312 w 3617312"/>
              <a:gd name="connsiteY3" fmla="*/ 1326966 h 1381479"/>
              <a:gd name="connsiteX4" fmla="*/ 3562799 w 3617312"/>
              <a:gd name="connsiteY4" fmla="*/ 1381479 h 1381479"/>
              <a:gd name="connsiteX5" fmla="*/ 54513 w 3617312"/>
              <a:gd name="connsiteY5" fmla="*/ 1381479 h 1381479"/>
              <a:gd name="connsiteX6" fmla="*/ 0 w 3617312"/>
              <a:gd name="connsiteY6" fmla="*/ 1326966 h 1381479"/>
              <a:gd name="connsiteX7" fmla="*/ 0 w 3617312"/>
              <a:gd name="connsiteY7" fmla="*/ 54513 h 1381479"/>
              <a:gd name="connsiteX8" fmla="*/ 54513 w 3617312"/>
              <a:gd name="connsiteY8" fmla="*/ 0 h 1381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17312" h="1381479">
                <a:moveTo>
                  <a:pt x="54513" y="0"/>
                </a:moveTo>
                <a:lnTo>
                  <a:pt x="3562799" y="0"/>
                </a:lnTo>
                <a:cubicBezTo>
                  <a:pt x="3592906" y="0"/>
                  <a:pt x="3617312" y="24406"/>
                  <a:pt x="3617312" y="54513"/>
                </a:cubicBezTo>
                <a:lnTo>
                  <a:pt x="3617312" y="1326966"/>
                </a:lnTo>
                <a:cubicBezTo>
                  <a:pt x="3617312" y="1357073"/>
                  <a:pt x="3592906" y="1381479"/>
                  <a:pt x="3562799" y="1381479"/>
                </a:cubicBezTo>
                <a:lnTo>
                  <a:pt x="54513" y="1381479"/>
                </a:lnTo>
                <a:cubicBezTo>
                  <a:pt x="24406" y="1381479"/>
                  <a:pt x="0" y="1357073"/>
                  <a:pt x="0" y="1326966"/>
                </a:cubicBezTo>
                <a:lnTo>
                  <a:pt x="0" y="54513"/>
                </a:lnTo>
                <a:cubicBezTo>
                  <a:pt x="0" y="24406"/>
                  <a:pt x="24406" y="0"/>
                  <a:pt x="5451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tIns="180000">
            <a:noAutofit/>
          </a:bodyPr>
          <a:lstStyle>
            <a:lvl1pPr marL="0" indent="0" algn="ctr">
              <a:buNone/>
              <a:defRPr sz="1100" b="0" i="0">
                <a:latin typeface="Bernina Sans Offc" panose="02000000000000000000" pitchFamily="2" charset="77"/>
              </a:defRPr>
            </a:lvl1pPr>
          </a:lstStyle>
          <a:p>
            <a:r>
              <a:rPr lang="en-CA"/>
              <a:t>Drag a photo onto the slide</a:t>
            </a:r>
          </a:p>
        </p:txBody>
      </p:sp>
      <p:sp>
        <p:nvSpPr>
          <p:cNvPr id="6" name="Text Placeholder 176">
            <a:extLst>
              <a:ext uri="{FF2B5EF4-FFF2-40B4-BE49-F238E27FC236}">
                <a16:creationId xmlns:a16="http://schemas.microsoft.com/office/drawing/2014/main" id="{310B5EE8-3E56-BAF9-E21B-54B3BCA46639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4284752" y="1327756"/>
            <a:ext cx="3617312" cy="1381479"/>
          </a:xfrm>
          <a:prstGeom prst="rect">
            <a:avLst/>
          </a:prstGeom>
          <a:gradFill>
            <a:gsLst>
              <a:gs pos="91000">
                <a:schemeClr val="tx1">
                  <a:alpha val="0"/>
                </a:schemeClr>
              </a:gs>
              <a:gs pos="50000">
                <a:schemeClr val="tx1">
                  <a:alpha val="23000"/>
                </a:schemeClr>
              </a:gs>
              <a:gs pos="6000">
                <a:schemeClr val="tx1">
                  <a:alpha val="66000"/>
                </a:schemeClr>
              </a:gs>
            </a:gsLst>
            <a:lin ang="16200000" scaled="0"/>
          </a:gradFill>
        </p:spPr>
        <p:txBody>
          <a:bodyPr vert="horz" wrap="square" lIns="91440" tIns="45720" rIns="91440" bIns="216000" rtlCol="0" anchor="b">
            <a:noAutofit/>
          </a:bodyPr>
          <a:lstStyle>
            <a:lvl1pPr marL="0" indent="0" algn="ctr">
              <a:buNone/>
              <a:defRPr lang="en-CA" sz="1400" b="0" i="0" dirty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</a:lstStyle>
          <a:p>
            <a:pPr lvl="0" algn="ctr"/>
            <a:r>
              <a:rPr lang="en-CA"/>
              <a:t>Insert Text Here</a:t>
            </a:r>
          </a:p>
        </p:txBody>
      </p:sp>
      <p:sp>
        <p:nvSpPr>
          <p:cNvPr id="7" name="Picture Placeholder 20">
            <a:extLst>
              <a:ext uri="{FF2B5EF4-FFF2-40B4-BE49-F238E27FC236}">
                <a16:creationId xmlns:a16="http://schemas.microsoft.com/office/drawing/2014/main" id="{C9DBA87B-2A0E-CD17-3490-0920F0B8394C}"/>
              </a:ext>
            </a:extLst>
          </p:cNvPr>
          <p:cNvSpPr>
            <a:spLocks noGrp="1"/>
          </p:cNvSpPr>
          <p:nvPr>
            <p:ph type="pic" sz="quarter" idx="69" hasCustomPrompt="1"/>
          </p:nvPr>
        </p:nvSpPr>
        <p:spPr>
          <a:xfrm>
            <a:off x="8131776" y="1327756"/>
            <a:ext cx="3617312" cy="1381479"/>
          </a:xfrm>
          <a:custGeom>
            <a:avLst/>
            <a:gdLst>
              <a:gd name="connsiteX0" fmla="*/ 54513 w 3617312"/>
              <a:gd name="connsiteY0" fmla="*/ 0 h 1381479"/>
              <a:gd name="connsiteX1" fmla="*/ 3562799 w 3617312"/>
              <a:gd name="connsiteY1" fmla="*/ 0 h 1381479"/>
              <a:gd name="connsiteX2" fmla="*/ 3617312 w 3617312"/>
              <a:gd name="connsiteY2" fmla="*/ 54513 h 1381479"/>
              <a:gd name="connsiteX3" fmla="*/ 3617312 w 3617312"/>
              <a:gd name="connsiteY3" fmla="*/ 1326966 h 1381479"/>
              <a:gd name="connsiteX4" fmla="*/ 3562799 w 3617312"/>
              <a:gd name="connsiteY4" fmla="*/ 1381479 h 1381479"/>
              <a:gd name="connsiteX5" fmla="*/ 54513 w 3617312"/>
              <a:gd name="connsiteY5" fmla="*/ 1381479 h 1381479"/>
              <a:gd name="connsiteX6" fmla="*/ 0 w 3617312"/>
              <a:gd name="connsiteY6" fmla="*/ 1326966 h 1381479"/>
              <a:gd name="connsiteX7" fmla="*/ 0 w 3617312"/>
              <a:gd name="connsiteY7" fmla="*/ 54513 h 1381479"/>
              <a:gd name="connsiteX8" fmla="*/ 54513 w 3617312"/>
              <a:gd name="connsiteY8" fmla="*/ 0 h 1381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17312" h="1381479">
                <a:moveTo>
                  <a:pt x="54513" y="0"/>
                </a:moveTo>
                <a:lnTo>
                  <a:pt x="3562799" y="0"/>
                </a:lnTo>
                <a:cubicBezTo>
                  <a:pt x="3592906" y="0"/>
                  <a:pt x="3617312" y="24406"/>
                  <a:pt x="3617312" y="54513"/>
                </a:cubicBezTo>
                <a:lnTo>
                  <a:pt x="3617312" y="1326966"/>
                </a:lnTo>
                <a:cubicBezTo>
                  <a:pt x="3617312" y="1357073"/>
                  <a:pt x="3592906" y="1381479"/>
                  <a:pt x="3562799" y="1381479"/>
                </a:cubicBezTo>
                <a:lnTo>
                  <a:pt x="54513" y="1381479"/>
                </a:lnTo>
                <a:cubicBezTo>
                  <a:pt x="24406" y="1381479"/>
                  <a:pt x="0" y="1357073"/>
                  <a:pt x="0" y="1326966"/>
                </a:cubicBezTo>
                <a:lnTo>
                  <a:pt x="0" y="54513"/>
                </a:lnTo>
                <a:cubicBezTo>
                  <a:pt x="0" y="24406"/>
                  <a:pt x="24406" y="0"/>
                  <a:pt x="5451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tIns="180000">
            <a:noAutofit/>
          </a:bodyPr>
          <a:lstStyle>
            <a:lvl1pPr marL="0" indent="0" algn="ctr">
              <a:buNone/>
              <a:defRPr sz="1100" b="0" i="0">
                <a:latin typeface="Bernina Sans Offc" panose="02000000000000000000" pitchFamily="2" charset="77"/>
              </a:defRPr>
            </a:lvl1pPr>
          </a:lstStyle>
          <a:p>
            <a:r>
              <a:rPr lang="en-CA"/>
              <a:t>Drag a photo onto the slide</a:t>
            </a:r>
          </a:p>
        </p:txBody>
      </p:sp>
      <p:sp>
        <p:nvSpPr>
          <p:cNvPr id="8" name="Text Placeholder 176">
            <a:extLst>
              <a:ext uri="{FF2B5EF4-FFF2-40B4-BE49-F238E27FC236}">
                <a16:creationId xmlns:a16="http://schemas.microsoft.com/office/drawing/2014/main" id="{7FEEFFEE-0F9C-54EC-1A58-034D9064F58C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8131776" y="1327756"/>
            <a:ext cx="3617312" cy="1381479"/>
          </a:xfrm>
          <a:prstGeom prst="rect">
            <a:avLst/>
          </a:prstGeom>
          <a:gradFill>
            <a:gsLst>
              <a:gs pos="91000">
                <a:schemeClr val="tx1">
                  <a:alpha val="0"/>
                </a:schemeClr>
              </a:gs>
              <a:gs pos="50000">
                <a:schemeClr val="tx1">
                  <a:alpha val="23000"/>
                </a:schemeClr>
              </a:gs>
              <a:gs pos="6000">
                <a:schemeClr val="tx1">
                  <a:alpha val="66000"/>
                </a:schemeClr>
              </a:gs>
            </a:gsLst>
            <a:lin ang="16200000" scaled="0"/>
          </a:gradFill>
        </p:spPr>
        <p:txBody>
          <a:bodyPr vert="horz" wrap="square" lIns="91440" tIns="45720" rIns="91440" bIns="216000" rtlCol="0" anchor="b">
            <a:noAutofit/>
          </a:bodyPr>
          <a:lstStyle>
            <a:lvl1pPr marL="0" indent="0" algn="ctr">
              <a:buNone/>
              <a:defRPr lang="en-CA" sz="1400" b="0" i="0" dirty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</a:lstStyle>
          <a:p>
            <a:pPr lvl="0" algn="ctr"/>
            <a:r>
              <a:rPr lang="en-CA"/>
              <a:t>Insert Text Here</a:t>
            </a:r>
          </a:p>
        </p:txBody>
      </p:sp>
      <p:sp>
        <p:nvSpPr>
          <p:cNvPr id="9" name="Picture Placeholder 29">
            <a:extLst>
              <a:ext uri="{FF2B5EF4-FFF2-40B4-BE49-F238E27FC236}">
                <a16:creationId xmlns:a16="http://schemas.microsoft.com/office/drawing/2014/main" id="{9C314E90-1712-7733-4A47-A00921408E19}"/>
              </a:ext>
            </a:extLst>
          </p:cNvPr>
          <p:cNvSpPr>
            <a:spLocks noGrp="1"/>
          </p:cNvSpPr>
          <p:nvPr>
            <p:ph type="pic" sz="quarter" idx="71" hasCustomPrompt="1"/>
          </p:nvPr>
        </p:nvSpPr>
        <p:spPr>
          <a:xfrm>
            <a:off x="442913" y="2929622"/>
            <a:ext cx="3617312" cy="1381479"/>
          </a:xfrm>
          <a:custGeom>
            <a:avLst/>
            <a:gdLst>
              <a:gd name="connsiteX0" fmla="*/ 54513 w 3617312"/>
              <a:gd name="connsiteY0" fmla="*/ 0 h 1381479"/>
              <a:gd name="connsiteX1" fmla="*/ 3562799 w 3617312"/>
              <a:gd name="connsiteY1" fmla="*/ 0 h 1381479"/>
              <a:gd name="connsiteX2" fmla="*/ 3617312 w 3617312"/>
              <a:gd name="connsiteY2" fmla="*/ 54513 h 1381479"/>
              <a:gd name="connsiteX3" fmla="*/ 3617312 w 3617312"/>
              <a:gd name="connsiteY3" fmla="*/ 1326966 h 1381479"/>
              <a:gd name="connsiteX4" fmla="*/ 3562799 w 3617312"/>
              <a:gd name="connsiteY4" fmla="*/ 1381479 h 1381479"/>
              <a:gd name="connsiteX5" fmla="*/ 54513 w 3617312"/>
              <a:gd name="connsiteY5" fmla="*/ 1381479 h 1381479"/>
              <a:gd name="connsiteX6" fmla="*/ 0 w 3617312"/>
              <a:gd name="connsiteY6" fmla="*/ 1326966 h 1381479"/>
              <a:gd name="connsiteX7" fmla="*/ 0 w 3617312"/>
              <a:gd name="connsiteY7" fmla="*/ 54513 h 1381479"/>
              <a:gd name="connsiteX8" fmla="*/ 54513 w 3617312"/>
              <a:gd name="connsiteY8" fmla="*/ 0 h 1381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17312" h="1381479">
                <a:moveTo>
                  <a:pt x="54513" y="0"/>
                </a:moveTo>
                <a:lnTo>
                  <a:pt x="3562799" y="0"/>
                </a:lnTo>
                <a:cubicBezTo>
                  <a:pt x="3592906" y="0"/>
                  <a:pt x="3617312" y="24406"/>
                  <a:pt x="3617312" y="54513"/>
                </a:cubicBezTo>
                <a:lnTo>
                  <a:pt x="3617312" y="1326966"/>
                </a:lnTo>
                <a:cubicBezTo>
                  <a:pt x="3617312" y="1357073"/>
                  <a:pt x="3592906" y="1381479"/>
                  <a:pt x="3562799" y="1381479"/>
                </a:cubicBezTo>
                <a:lnTo>
                  <a:pt x="54513" y="1381479"/>
                </a:lnTo>
                <a:cubicBezTo>
                  <a:pt x="24406" y="1381479"/>
                  <a:pt x="0" y="1357073"/>
                  <a:pt x="0" y="1326966"/>
                </a:cubicBezTo>
                <a:lnTo>
                  <a:pt x="0" y="54513"/>
                </a:lnTo>
                <a:cubicBezTo>
                  <a:pt x="0" y="24406"/>
                  <a:pt x="24406" y="0"/>
                  <a:pt x="5451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tIns="180000">
            <a:noAutofit/>
          </a:bodyPr>
          <a:lstStyle>
            <a:lvl1pPr marL="0" indent="0" algn="ctr">
              <a:buNone/>
              <a:defRPr sz="1100" b="0" i="0">
                <a:latin typeface="Bernina Sans Offc" panose="02000000000000000000" pitchFamily="2" charset="77"/>
              </a:defRPr>
            </a:lvl1pPr>
          </a:lstStyle>
          <a:p>
            <a:r>
              <a:rPr lang="en-CA"/>
              <a:t>Drag a photo onto the slide</a:t>
            </a:r>
          </a:p>
        </p:txBody>
      </p:sp>
      <p:sp>
        <p:nvSpPr>
          <p:cNvPr id="10" name="Text Placeholder 176">
            <a:extLst>
              <a:ext uri="{FF2B5EF4-FFF2-40B4-BE49-F238E27FC236}">
                <a16:creationId xmlns:a16="http://schemas.microsoft.com/office/drawing/2014/main" id="{9F292036-3EA2-E5F0-DAC6-49916584855A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442913" y="2929622"/>
            <a:ext cx="3617312" cy="1381479"/>
          </a:xfrm>
          <a:prstGeom prst="rect">
            <a:avLst/>
          </a:prstGeom>
          <a:gradFill>
            <a:gsLst>
              <a:gs pos="91000">
                <a:schemeClr val="tx1">
                  <a:alpha val="0"/>
                </a:schemeClr>
              </a:gs>
              <a:gs pos="50000">
                <a:schemeClr val="tx1">
                  <a:alpha val="23000"/>
                </a:schemeClr>
              </a:gs>
              <a:gs pos="6000">
                <a:schemeClr val="tx1">
                  <a:alpha val="66000"/>
                </a:schemeClr>
              </a:gs>
            </a:gsLst>
            <a:lin ang="16200000" scaled="0"/>
          </a:gradFill>
        </p:spPr>
        <p:txBody>
          <a:bodyPr vert="horz" wrap="square" lIns="91440" tIns="45720" rIns="91440" bIns="216000" rtlCol="0" anchor="b">
            <a:noAutofit/>
          </a:bodyPr>
          <a:lstStyle>
            <a:lvl1pPr marL="0" indent="0" algn="ctr">
              <a:buNone/>
              <a:defRPr lang="en-CA" sz="1400" b="0" i="0" dirty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</a:lstStyle>
          <a:p>
            <a:pPr lvl="0" algn="ctr"/>
            <a:r>
              <a:rPr lang="en-CA"/>
              <a:t>Insert Text Here</a:t>
            </a:r>
          </a:p>
        </p:txBody>
      </p:sp>
      <p:sp>
        <p:nvSpPr>
          <p:cNvPr id="11" name="Picture Placeholder 31">
            <a:extLst>
              <a:ext uri="{FF2B5EF4-FFF2-40B4-BE49-F238E27FC236}">
                <a16:creationId xmlns:a16="http://schemas.microsoft.com/office/drawing/2014/main" id="{E856069C-0793-9B81-9FB3-58403B1177A6}"/>
              </a:ext>
            </a:extLst>
          </p:cNvPr>
          <p:cNvSpPr>
            <a:spLocks noGrp="1"/>
          </p:cNvSpPr>
          <p:nvPr>
            <p:ph type="pic" sz="quarter" idx="73" hasCustomPrompt="1"/>
          </p:nvPr>
        </p:nvSpPr>
        <p:spPr>
          <a:xfrm>
            <a:off x="4284752" y="2929622"/>
            <a:ext cx="3617312" cy="1381479"/>
          </a:xfrm>
          <a:custGeom>
            <a:avLst/>
            <a:gdLst>
              <a:gd name="connsiteX0" fmla="*/ 54513 w 3617312"/>
              <a:gd name="connsiteY0" fmla="*/ 0 h 1381479"/>
              <a:gd name="connsiteX1" fmla="*/ 3562799 w 3617312"/>
              <a:gd name="connsiteY1" fmla="*/ 0 h 1381479"/>
              <a:gd name="connsiteX2" fmla="*/ 3617312 w 3617312"/>
              <a:gd name="connsiteY2" fmla="*/ 54513 h 1381479"/>
              <a:gd name="connsiteX3" fmla="*/ 3617312 w 3617312"/>
              <a:gd name="connsiteY3" fmla="*/ 1326966 h 1381479"/>
              <a:gd name="connsiteX4" fmla="*/ 3562799 w 3617312"/>
              <a:gd name="connsiteY4" fmla="*/ 1381479 h 1381479"/>
              <a:gd name="connsiteX5" fmla="*/ 54513 w 3617312"/>
              <a:gd name="connsiteY5" fmla="*/ 1381479 h 1381479"/>
              <a:gd name="connsiteX6" fmla="*/ 0 w 3617312"/>
              <a:gd name="connsiteY6" fmla="*/ 1326966 h 1381479"/>
              <a:gd name="connsiteX7" fmla="*/ 0 w 3617312"/>
              <a:gd name="connsiteY7" fmla="*/ 54513 h 1381479"/>
              <a:gd name="connsiteX8" fmla="*/ 54513 w 3617312"/>
              <a:gd name="connsiteY8" fmla="*/ 0 h 1381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17312" h="1381479">
                <a:moveTo>
                  <a:pt x="54513" y="0"/>
                </a:moveTo>
                <a:lnTo>
                  <a:pt x="3562799" y="0"/>
                </a:lnTo>
                <a:cubicBezTo>
                  <a:pt x="3592906" y="0"/>
                  <a:pt x="3617312" y="24406"/>
                  <a:pt x="3617312" y="54513"/>
                </a:cubicBezTo>
                <a:lnTo>
                  <a:pt x="3617312" y="1326966"/>
                </a:lnTo>
                <a:cubicBezTo>
                  <a:pt x="3617312" y="1357073"/>
                  <a:pt x="3592906" y="1381479"/>
                  <a:pt x="3562799" y="1381479"/>
                </a:cubicBezTo>
                <a:lnTo>
                  <a:pt x="54513" y="1381479"/>
                </a:lnTo>
                <a:cubicBezTo>
                  <a:pt x="24406" y="1381479"/>
                  <a:pt x="0" y="1357073"/>
                  <a:pt x="0" y="1326966"/>
                </a:cubicBezTo>
                <a:lnTo>
                  <a:pt x="0" y="54513"/>
                </a:lnTo>
                <a:cubicBezTo>
                  <a:pt x="0" y="24406"/>
                  <a:pt x="24406" y="0"/>
                  <a:pt x="5451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tIns="180000">
            <a:noAutofit/>
          </a:bodyPr>
          <a:lstStyle>
            <a:lvl1pPr marL="0" indent="0" algn="ctr">
              <a:buNone/>
              <a:defRPr sz="1100" b="0" i="0">
                <a:latin typeface="Bernina Sans Offc" panose="02000000000000000000" pitchFamily="2" charset="77"/>
              </a:defRPr>
            </a:lvl1pPr>
          </a:lstStyle>
          <a:p>
            <a:r>
              <a:rPr lang="en-CA"/>
              <a:t>Drag a photo onto the slide</a:t>
            </a:r>
          </a:p>
        </p:txBody>
      </p:sp>
      <p:sp>
        <p:nvSpPr>
          <p:cNvPr id="12" name="Text Placeholder 176">
            <a:extLst>
              <a:ext uri="{FF2B5EF4-FFF2-40B4-BE49-F238E27FC236}">
                <a16:creationId xmlns:a16="http://schemas.microsoft.com/office/drawing/2014/main" id="{E326EAA6-DEC5-ACAC-62E6-545A9CD54203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4284752" y="2929622"/>
            <a:ext cx="3617312" cy="1381479"/>
          </a:xfrm>
          <a:prstGeom prst="rect">
            <a:avLst/>
          </a:prstGeom>
          <a:gradFill>
            <a:gsLst>
              <a:gs pos="91000">
                <a:schemeClr val="tx1">
                  <a:alpha val="0"/>
                </a:schemeClr>
              </a:gs>
              <a:gs pos="50000">
                <a:schemeClr val="tx1">
                  <a:alpha val="23000"/>
                </a:schemeClr>
              </a:gs>
              <a:gs pos="6000">
                <a:schemeClr val="tx1">
                  <a:alpha val="66000"/>
                </a:schemeClr>
              </a:gs>
            </a:gsLst>
            <a:lin ang="16200000" scaled="0"/>
          </a:gradFill>
        </p:spPr>
        <p:txBody>
          <a:bodyPr vert="horz" wrap="square" lIns="91440" tIns="45720" rIns="91440" bIns="216000" rtlCol="0" anchor="b">
            <a:noAutofit/>
          </a:bodyPr>
          <a:lstStyle>
            <a:lvl1pPr marL="0" indent="0" algn="ctr">
              <a:buNone/>
              <a:defRPr lang="en-CA" sz="1400" b="0" i="0" dirty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</a:lstStyle>
          <a:p>
            <a:pPr lvl="0" algn="ctr"/>
            <a:r>
              <a:rPr lang="en-CA"/>
              <a:t>Insert Text Here</a:t>
            </a:r>
          </a:p>
        </p:txBody>
      </p:sp>
      <p:sp>
        <p:nvSpPr>
          <p:cNvPr id="13" name="Picture Placeholder 33">
            <a:extLst>
              <a:ext uri="{FF2B5EF4-FFF2-40B4-BE49-F238E27FC236}">
                <a16:creationId xmlns:a16="http://schemas.microsoft.com/office/drawing/2014/main" id="{AFB804EB-0D2F-4348-D6C6-51BCCC66C13F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8131776" y="2929622"/>
            <a:ext cx="3617312" cy="1381479"/>
          </a:xfrm>
          <a:custGeom>
            <a:avLst/>
            <a:gdLst>
              <a:gd name="connsiteX0" fmla="*/ 54513 w 3617312"/>
              <a:gd name="connsiteY0" fmla="*/ 0 h 1381479"/>
              <a:gd name="connsiteX1" fmla="*/ 3562799 w 3617312"/>
              <a:gd name="connsiteY1" fmla="*/ 0 h 1381479"/>
              <a:gd name="connsiteX2" fmla="*/ 3617312 w 3617312"/>
              <a:gd name="connsiteY2" fmla="*/ 54513 h 1381479"/>
              <a:gd name="connsiteX3" fmla="*/ 3617312 w 3617312"/>
              <a:gd name="connsiteY3" fmla="*/ 1326966 h 1381479"/>
              <a:gd name="connsiteX4" fmla="*/ 3562799 w 3617312"/>
              <a:gd name="connsiteY4" fmla="*/ 1381479 h 1381479"/>
              <a:gd name="connsiteX5" fmla="*/ 54513 w 3617312"/>
              <a:gd name="connsiteY5" fmla="*/ 1381479 h 1381479"/>
              <a:gd name="connsiteX6" fmla="*/ 0 w 3617312"/>
              <a:gd name="connsiteY6" fmla="*/ 1326966 h 1381479"/>
              <a:gd name="connsiteX7" fmla="*/ 0 w 3617312"/>
              <a:gd name="connsiteY7" fmla="*/ 54513 h 1381479"/>
              <a:gd name="connsiteX8" fmla="*/ 54513 w 3617312"/>
              <a:gd name="connsiteY8" fmla="*/ 0 h 1381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17312" h="1381479">
                <a:moveTo>
                  <a:pt x="54513" y="0"/>
                </a:moveTo>
                <a:lnTo>
                  <a:pt x="3562799" y="0"/>
                </a:lnTo>
                <a:cubicBezTo>
                  <a:pt x="3592906" y="0"/>
                  <a:pt x="3617312" y="24406"/>
                  <a:pt x="3617312" y="54513"/>
                </a:cubicBezTo>
                <a:lnTo>
                  <a:pt x="3617312" y="1326966"/>
                </a:lnTo>
                <a:cubicBezTo>
                  <a:pt x="3617312" y="1357073"/>
                  <a:pt x="3592906" y="1381479"/>
                  <a:pt x="3562799" y="1381479"/>
                </a:cubicBezTo>
                <a:lnTo>
                  <a:pt x="54513" y="1381479"/>
                </a:lnTo>
                <a:cubicBezTo>
                  <a:pt x="24406" y="1381479"/>
                  <a:pt x="0" y="1357073"/>
                  <a:pt x="0" y="1326966"/>
                </a:cubicBezTo>
                <a:lnTo>
                  <a:pt x="0" y="54513"/>
                </a:lnTo>
                <a:cubicBezTo>
                  <a:pt x="0" y="24406"/>
                  <a:pt x="24406" y="0"/>
                  <a:pt x="5451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tIns="180000">
            <a:noAutofit/>
          </a:bodyPr>
          <a:lstStyle>
            <a:lvl1pPr marL="0" indent="0" algn="ctr">
              <a:buNone/>
              <a:defRPr sz="1100" b="0" i="0">
                <a:latin typeface="Bernina Sans Offc" panose="02000000000000000000" pitchFamily="2" charset="77"/>
              </a:defRPr>
            </a:lvl1pPr>
          </a:lstStyle>
          <a:p>
            <a:r>
              <a:rPr lang="en-CA"/>
              <a:t>Drag a photo onto the slide</a:t>
            </a:r>
          </a:p>
        </p:txBody>
      </p:sp>
      <p:sp>
        <p:nvSpPr>
          <p:cNvPr id="15" name="Text Placeholder 176">
            <a:extLst>
              <a:ext uri="{FF2B5EF4-FFF2-40B4-BE49-F238E27FC236}">
                <a16:creationId xmlns:a16="http://schemas.microsoft.com/office/drawing/2014/main" id="{649EAECD-B07C-F4F2-49ED-E539348C452A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8131776" y="2929622"/>
            <a:ext cx="3617312" cy="1381479"/>
          </a:xfrm>
          <a:prstGeom prst="rect">
            <a:avLst/>
          </a:prstGeom>
          <a:gradFill>
            <a:gsLst>
              <a:gs pos="91000">
                <a:schemeClr val="tx1">
                  <a:alpha val="0"/>
                </a:schemeClr>
              </a:gs>
              <a:gs pos="50000">
                <a:schemeClr val="tx1">
                  <a:alpha val="23000"/>
                </a:schemeClr>
              </a:gs>
              <a:gs pos="6000">
                <a:schemeClr val="tx1">
                  <a:alpha val="66000"/>
                </a:schemeClr>
              </a:gs>
            </a:gsLst>
            <a:lin ang="16200000" scaled="0"/>
          </a:gradFill>
        </p:spPr>
        <p:txBody>
          <a:bodyPr vert="horz" wrap="square" lIns="91440" tIns="45720" rIns="91440" bIns="216000" rtlCol="0" anchor="b">
            <a:noAutofit/>
          </a:bodyPr>
          <a:lstStyle>
            <a:lvl1pPr marL="0" indent="0" algn="ctr">
              <a:buNone/>
              <a:defRPr lang="en-CA" sz="1400" b="0" i="0" dirty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</a:lstStyle>
          <a:p>
            <a:pPr lvl="0" algn="ctr"/>
            <a:r>
              <a:rPr lang="en-CA"/>
              <a:t>Insert Text Here</a:t>
            </a:r>
          </a:p>
        </p:txBody>
      </p:sp>
      <p:sp>
        <p:nvSpPr>
          <p:cNvPr id="16" name="Picture Placeholder 35">
            <a:extLst>
              <a:ext uri="{FF2B5EF4-FFF2-40B4-BE49-F238E27FC236}">
                <a16:creationId xmlns:a16="http://schemas.microsoft.com/office/drawing/2014/main" id="{5EDDEF8A-A5B1-1FDE-77B3-D072E0680566}"/>
              </a:ext>
            </a:extLst>
          </p:cNvPr>
          <p:cNvSpPr>
            <a:spLocks noGrp="1"/>
          </p:cNvSpPr>
          <p:nvPr>
            <p:ph type="pic" sz="quarter" idx="77" hasCustomPrompt="1"/>
          </p:nvPr>
        </p:nvSpPr>
        <p:spPr>
          <a:xfrm>
            <a:off x="442913" y="4526538"/>
            <a:ext cx="3617312" cy="1381479"/>
          </a:xfrm>
          <a:custGeom>
            <a:avLst/>
            <a:gdLst>
              <a:gd name="connsiteX0" fmla="*/ 54513 w 3617312"/>
              <a:gd name="connsiteY0" fmla="*/ 0 h 1381479"/>
              <a:gd name="connsiteX1" fmla="*/ 3562799 w 3617312"/>
              <a:gd name="connsiteY1" fmla="*/ 0 h 1381479"/>
              <a:gd name="connsiteX2" fmla="*/ 3617312 w 3617312"/>
              <a:gd name="connsiteY2" fmla="*/ 54513 h 1381479"/>
              <a:gd name="connsiteX3" fmla="*/ 3617312 w 3617312"/>
              <a:gd name="connsiteY3" fmla="*/ 1326966 h 1381479"/>
              <a:gd name="connsiteX4" fmla="*/ 3562799 w 3617312"/>
              <a:gd name="connsiteY4" fmla="*/ 1381479 h 1381479"/>
              <a:gd name="connsiteX5" fmla="*/ 54513 w 3617312"/>
              <a:gd name="connsiteY5" fmla="*/ 1381479 h 1381479"/>
              <a:gd name="connsiteX6" fmla="*/ 0 w 3617312"/>
              <a:gd name="connsiteY6" fmla="*/ 1326966 h 1381479"/>
              <a:gd name="connsiteX7" fmla="*/ 0 w 3617312"/>
              <a:gd name="connsiteY7" fmla="*/ 54513 h 1381479"/>
              <a:gd name="connsiteX8" fmla="*/ 54513 w 3617312"/>
              <a:gd name="connsiteY8" fmla="*/ 0 h 1381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17312" h="1381479">
                <a:moveTo>
                  <a:pt x="54513" y="0"/>
                </a:moveTo>
                <a:lnTo>
                  <a:pt x="3562799" y="0"/>
                </a:lnTo>
                <a:cubicBezTo>
                  <a:pt x="3592906" y="0"/>
                  <a:pt x="3617312" y="24406"/>
                  <a:pt x="3617312" y="54513"/>
                </a:cubicBezTo>
                <a:lnTo>
                  <a:pt x="3617312" y="1326966"/>
                </a:lnTo>
                <a:cubicBezTo>
                  <a:pt x="3617312" y="1357073"/>
                  <a:pt x="3592906" y="1381479"/>
                  <a:pt x="3562799" y="1381479"/>
                </a:cubicBezTo>
                <a:lnTo>
                  <a:pt x="54513" y="1381479"/>
                </a:lnTo>
                <a:cubicBezTo>
                  <a:pt x="24406" y="1381479"/>
                  <a:pt x="0" y="1357073"/>
                  <a:pt x="0" y="1326966"/>
                </a:cubicBezTo>
                <a:lnTo>
                  <a:pt x="0" y="54513"/>
                </a:lnTo>
                <a:cubicBezTo>
                  <a:pt x="0" y="24406"/>
                  <a:pt x="24406" y="0"/>
                  <a:pt x="5451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tIns="180000">
            <a:noAutofit/>
          </a:bodyPr>
          <a:lstStyle>
            <a:lvl1pPr marL="0" indent="0" algn="ctr">
              <a:buNone/>
              <a:defRPr sz="1100" b="0" i="0">
                <a:latin typeface="Bernina Sans Offc" panose="02000000000000000000" pitchFamily="2" charset="77"/>
              </a:defRPr>
            </a:lvl1pPr>
          </a:lstStyle>
          <a:p>
            <a:r>
              <a:rPr lang="en-CA"/>
              <a:t>Drag a photo onto the slide</a:t>
            </a:r>
          </a:p>
        </p:txBody>
      </p:sp>
      <p:sp>
        <p:nvSpPr>
          <p:cNvPr id="17" name="Text Placeholder 176">
            <a:extLst>
              <a:ext uri="{FF2B5EF4-FFF2-40B4-BE49-F238E27FC236}">
                <a16:creationId xmlns:a16="http://schemas.microsoft.com/office/drawing/2014/main" id="{2D776602-CE50-C728-EBFC-0B68B46F21B8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442913" y="4526538"/>
            <a:ext cx="3617312" cy="1381479"/>
          </a:xfrm>
          <a:prstGeom prst="rect">
            <a:avLst/>
          </a:prstGeom>
          <a:gradFill>
            <a:gsLst>
              <a:gs pos="91000">
                <a:schemeClr val="tx1">
                  <a:alpha val="0"/>
                </a:schemeClr>
              </a:gs>
              <a:gs pos="50000">
                <a:schemeClr val="tx1">
                  <a:alpha val="23000"/>
                </a:schemeClr>
              </a:gs>
              <a:gs pos="6000">
                <a:schemeClr val="tx1">
                  <a:alpha val="66000"/>
                </a:schemeClr>
              </a:gs>
            </a:gsLst>
            <a:lin ang="16200000" scaled="0"/>
          </a:gradFill>
        </p:spPr>
        <p:txBody>
          <a:bodyPr vert="horz" wrap="square" lIns="91440" tIns="45720" rIns="91440" bIns="216000" rtlCol="0" anchor="b">
            <a:noAutofit/>
          </a:bodyPr>
          <a:lstStyle>
            <a:lvl1pPr marL="0" indent="0" algn="ctr">
              <a:buNone/>
              <a:defRPr lang="en-CA" sz="1400" b="0" i="0" dirty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</a:lstStyle>
          <a:p>
            <a:pPr lvl="0" algn="ctr"/>
            <a:r>
              <a:rPr lang="en-CA"/>
              <a:t>Insert Text Here</a:t>
            </a:r>
          </a:p>
        </p:txBody>
      </p:sp>
      <p:sp>
        <p:nvSpPr>
          <p:cNvPr id="18" name="Picture Placeholder 37">
            <a:extLst>
              <a:ext uri="{FF2B5EF4-FFF2-40B4-BE49-F238E27FC236}">
                <a16:creationId xmlns:a16="http://schemas.microsoft.com/office/drawing/2014/main" id="{1CC25ECC-2B9F-13F5-FAB8-F9DFBC1E1E63}"/>
              </a:ext>
            </a:extLst>
          </p:cNvPr>
          <p:cNvSpPr>
            <a:spLocks noGrp="1"/>
          </p:cNvSpPr>
          <p:nvPr>
            <p:ph type="pic" sz="quarter" idx="79" hasCustomPrompt="1"/>
          </p:nvPr>
        </p:nvSpPr>
        <p:spPr>
          <a:xfrm>
            <a:off x="4284752" y="4526538"/>
            <a:ext cx="3617312" cy="1381479"/>
          </a:xfrm>
          <a:custGeom>
            <a:avLst/>
            <a:gdLst>
              <a:gd name="connsiteX0" fmla="*/ 54513 w 3617312"/>
              <a:gd name="connsiteY0" fmla="*/ 0 h 1381479"/>
              <a:gd name="connsiteX1" fmla="*/ 3562799 w 3617312"/>
              <a:gd name="connsiteY1" fmla="*/ 0 h 1381479"/>
              <a:gd name="connsiteX2" fmla="*/ 3617312 w 3617312"/>
              <a:gd name="connsiteY2" fmla="*/ 54513 h 1381479"/>
              <a:gd name="connsiteX3" fmla="*/ 3617312 w 3617312"/>
              <a:gd name="connsiteY3" fmla="*/ 1326966 h 1381479"/>
              <a:gd name="connsiteX4" fmla="*/ 3562799 w 3617312"/>
              <a:gd name="connsiteY4" fmla="*/ 1381479 h 1381479"/>
              <a:gd name="connsiteX5" fmla="*/ 54513 w 3617312"/>
              <a:gd name="connsiteY5" fmla="*/ 1381479 h 1381479"/>
              <a:gd name="connsiteX6" fmla="*/ 0 w 3617312"/>
              <a:gd name="connsiteY6" fmla="*/ 1326966 h 1381479"/>
              <a:gd name="connsiteX7" fmla="*/ 0 w 3617312"/>
              <a:gd name="connsiteY7" fmla="*/ 54513 h 1381479"/>
              <a:gd name="connsiteX8" fmla="*/ 54513 w 3617312"/>
              <a:gd name="connsiteY8" fmla="*/ 0 h 1381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17312" h="1381479">
                <a:moveTo>
                  <a:pt x="54513" y="0"/>
                </a:moveTo>
                <a:lnTo>
                  <a:pt x="3562799" y="0"/>
                </a:lnTo>
                <a:cubicBezTo>
                  <a:pt x="3592906" y="0"/>
                  <a:pt x="3617312" y="24406"/>
                  <a:pt x="3617312" y="54513"/>
                </a:cubicBezTo>
                <a:lnTo>
                  <a:pt x="3617312" y="1326966"/>
                </a:lnTo>
                <a:cubicBezTo>
                  <a:pt x="3617312" y="1357073"/>
                  <a:pt x="3592906" y="1381479"/>
                  <a:pt x="3562799" y="1381479"/>
                </a:cubicBezTo>
                <a:lnTo>
                  <a:pt x="54513" y="1381479"/>
                </a:lnTo>
                <a:cubicBezTo>
                  <a:pt x="24406" y="1381479"/>
                  <a:pt x="0" y="1357073"/>
                  <a:pt x="0" y="1326966"/>
                </a:cubicBezTo>
                <a:lnTo>
                  <a:pt x="0" y="54513"/>
                </a:lnTo>
                <a:cubicBezTo>
                  <a:pt x="0" y="24406"/>
                  <a:pt x="24406" y="0"/>
                  <a:pt x="5451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tIns="180000">
            <a:noAutofit/>
          </a:bodyPr>
          <a:lstStyle>
            <a:lvl1pPr marL="0" indent="0" algn="ctr">
              <a:buNone/>
              <a:defRPr sz="1100" b="0" i="0">
                <a:latin typeface="Bernina Sans Offc" panose="02000000000000000000" pitchFamily="2" charset="77"/>
              </a:defRPr>
            </a:lvl1pPr>
          </a:lstStyle>
          <a:p>
            <a:r>
              <a:rPr lang="en-CA"/>
              <a:t>Drag a photo onto the slide</a:t>
            </a:r>
          </a:p>
        </p:txBody>
      </p:sp>
      <p:sp>
        <p:nvSpPr>
          <p:cNvPr id="19" name="Text Placeholder 176">
            <a:extLst>
              <a:ext uri="{FF2B5EF4-FFF2-40B4-BE49-F238E27FC236}">
                <a16:creationId xmlns:a16="http://schemas.microsoft.com/office/drawing/2014/main" id="{13F42389-5BA9-31F2-7ED3-6D9FC613366A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4284752" y="4526538"/>
            <a:ext cx="3617312" cy="1381479"/>
          </a:xfrm>
          <a:prstGeom prst="rect">
            <a:avLst/>
          </a:prstGeom>
          <a:gradFill>
            <a:gsLst>
              <a:gs pos="91000">
                <a:schemeClr val="tx1">
                  <a:alpha val="0"/>
                </a:schemeClr>
              </a:gs>
              <a:gs pos="50000">
                <a:schemeClr val="tx1">
                  <a:alpha val="23000"/>
                </a:schemeClr>
              </a:gs>
              <a:gs pos="6000">
                <a:schemeClr val="tx1">
                  <a:alpha val="66000"/>
                </a:schemeClr>
              </a:gs>
            </a:gsLst>
            <a:lin ang="16200000" scaled="0"/>
          </a:gradFill>
        </p:spPr>
        <p:txBody>
          <a:bodyPr vert="horz" wrap="square" lIns="91440" tIns="45720" rIns="91440" bIns="216000" rtlCol="0" anchor="b">
            <a:noAutofit/>
          </a:bodyPr>
          <a:lstStyle>
            <a:lvl1pPr marL="0" indent="0" algn="ctr">
              <a:buNone/>
              <a:defRPr lang="en-CA" sz="1400" b="0" i="0" dirty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</a:lstStyle>
          <a:p>
            <a:pPr lvl="0" algn="ctr"/>
            <a:r>
              <a:rPr lang="en-CA"/>
              <a:t>Insert Text Here</a:t>
            </a:r>
          </a:p>
        </p:txBody>
      </p:sp>
      <p:sp>
        <p:nvSpPr>
          <p:cNvPr id="20" name="Picture Placeholder 39">
            <a:extLst>
              <a:ext uri="{FF2B5EF4-FFF2-40B4-BE49-F238E27FC236}">
                <a16:creationId xmlns:a16="http://schemas.microsoft.com/office/drawing/2014/main" id="{F4181F25-DF9D-54F3-6800-E06A39B78649}"/>
              </a:ext>
            </a:extLst>
          </p:cNvPr>
          <p:cNvSpPr>
            <a:spLocks noGrp="1"/>
          </p:cNvSpPr>
          <p:nvPr>
            <p:ph type="pic" sz="quarter" idx="81" hasCustomPrompt="1"/>
          </p:nvPr>
        </p:nvSpPr>
        <p:spPr>
          <a:xfrm>
            <a:off x="8131776" y="4526538"/>
            <a:ext cx="3617312" cy="1381479"/>
          </a:xfrm>
          <a:custGeom>
            <a:avLst/>
            <a:gdLst>
              <a:gd name="connsiteX0" fmla="*/ 54513 w 3617312"/>
              <a:gd name="connsiteY0" fmla="*/ 0 h 1381479"/>
              <a:gd name="connsiteX1" fmla="*/ 3562799 w 3617312"/>
              <a:gd name="connsiteY1" fmla="*/ 0 h 1381479"/>
              <a:gd name="connsiteX2" fmla="*/ 3617312 w 3617312"/>
              <a:gd name="connsiteY2" fmla="*/ 54513 h 1381479"/>
              <a:gd name="connsiteX3" fmla="*/ 3617312 w 3617312"/>
              <a:gd name="connsiteY3" fmla="*/ 1326966 h 1381479"/>
              <a:gd name="connsiteX4" fmla="*/ 3562799 w 3617312"/>
              <a:gd name="connsiteY4" fmla="*/ 1381479 h 1381479"/>
              <a:gd name="connsiteX5" fmla="*/ 54513 w 3617312"/>
              <a:gd name="connsiteY5" fmla="*/ 1381479 h 1381479"/>
              <a:gd name="connsiteX6" fmla="*/ 0 w 3617312"/>
              <a:gd name="connsiteY6" fmla="*/ 1326966 h 1381479"/>
              <a:gd name="connsiteX7" fmla="*/ 0 w 3617312"/>
              <a:gd name="connsiteY7" fmla="*/ 54513 h 1381479"/>
              <a:gd name="connsiteX8" fmla="*/ 54513 w 3617312"/>
              <a:gd name="connsiteY8" fmla="*/ 0 h 1381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17312" h="1381479">
                <a:moveTo>
                  <a:pt x="54513" y="0"/>
                </a:moveTo>
                <a:lnTo>
                  <a:pt x="3562799" y="0"/>
                </a:lnTo>
                <a:cubicBezTo>
                  <a:pt x="3592906" y="0"/>
                  <a:pt x="3617312" y="24406"/>
                  <a:pt x="3617312" y="54513"/>
                </a:cubicBezTo>
                <a:lnTo>
                  <a:pt x="3617312" y="1326966"/>
                </a:lnTo>
                <a:cubicBezTo>
                  <a:pt x="3617312" y="1357073"/>
                  <a:pt x="3592906" y="1381479"/>
                  <a:pt x="3562799" y="1381479"/>
                </a:cubicBezTo>
                <a:lnTo>
                  <a:pt x="54513" y="1381479"/>
                </a:lnTo>
                <a:cubicBezTo>
                  <a:pt x="24406" y="1381479"/>
                  <a:pt x="0" y="1357073"/>
                  <a:pt x="0" y="1326966"/>
                </a:cubicBezTo>
                <a:lnTo>
                  <a:pt x="0" y="54513"/>
                </a:lnTo>
                <a:cubicBezTo>
                  <a:pt x="0" y="24406"/>
                  <a:pt x="24406" y="0"/>
                  <a:pt x="5451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tIns="180000">
            <a:noAutofit/>
          </a:bodyPr>
          <a:lstStyle>
            <a:lvl1pPr marL="0" indent="0" algn="ctr">
              <a:buNone/>
              <a:defRPr sz="1100" b="0" i="0">
                <a:latin typeface="Bernina Sans Offc" panose="02000000000000000000" pitchFamily="2" charset="77"/>
              </a:defRPr>
            </a:lvl1pPr>
          </a:lstStyle>
          <a:p>
            <a:r>
              <a:rPr lang="en-CA"/>
              <a:t>Drag a photo onto the slide</a:t>
            </a:r>
          </a:p>
        </p:txBody>
      </p:sp>
      <p:sp>
        <p:nvSpPr>
          <p:cNvPr id="21" name="Text Placeholder 176">
            <a:extLst>
              <a:ext uri="{FF2B5EF4-FFF2-40B4-BE49-F238E27FC236}">
                <a16:creationId xmlns:a16="http://schemas.microsoft.com/office/drawing/2014/main" id="{2F697830-A6DD-EF3C-3D38-A99F7FF2F716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8131776" y="4526538"/>
            <a:ext cx="3617312" cy="1381479"/>
          </a:xfrm>
          <a:prstGeom prst="rect">
            <a:avLst/>
          </a:prstGeom>
          <a:gradFill>
            <a:gsLst>
              <a:gs pos="91000">
                <a:schemeClr val="tx1">
                  <a:alpha val="0"/>
                </a:schemeClr>
              </a:gs>
              <a:gs pos="50000">
                <a:schemeClr val="tx1">
                  <a:alpha val="23000"/>
                </a:schemeClr>
              </a:gs>
              <a:gs pos="6000">
                <a:schemeClr val="tx1">
                  <a:alpha val="66000"/>
                </a:schemeClr>
              </a:gs>
            </a:gsLst>
            <a:lin ang="16200000" scaled="0"/>
          </a:gradFill>
        </p:spPr>
        <p:txBody>
          <a:bodyPr vert="horz" wrap="square" lIns="91440" tIns="45720" rIns="91440" bIns="216000" rtlCol="0" anchor="b">
            <a:noAutofit/>
          </a:bodyPr>
          <a:lstStyle>
            <a:lvl1pPr marL="0" indent="0" algn="ctr">
              <a:buNone/>
              <a:defRPr lang="en-CA" sz="1400" b="0" i="0" dirty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</a:lstStyle>
          <a:p>
            <a:pPr lvl="0" algn="ctr"/>
            <a:r>
              <a:rPr lang="en-CA"/>
              <a:t>Insert Text Here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CE14719-3DA5-3554-A4D9-0995B82190F4}"/>
              </a:ext>
            </a:extLst>
          </p:cNvPr>
          <p:cNvGrpSpPr/>
          <p:nvPr userDrawn="1"/>
        </p:nvGrpSpPr>
        <p:grpSpPr>
          <a:xfrm>
            <a:off x="12328207" y="-10758"/>
            <a:ext cx="1973057" cy="2302544"/>
            <a:chOff x="12328207" y="-10758"/>
            <a:chExt cx="1973057" cy="2302544"/>
          </a:xfrm>
        </p:grpSpPr>
        <p:sp>
          <p:nvSpPr>
            <p:cNvPr id="23" name="Rectangle 14">
              <a:extLst>
                <a:ext uri="{FF2B5EF4-FFF2-40B4-BE49-F238E27FC236}">
                  <a16:creationId xmlns:a16="http://schemas.microsoft.com/office/drawing/2014/main" id="{2B0381C3-23A3-2228-C20A-EA265C8F877C}"/>
                </a:ext>
              </a:extLst>
            </p:cNvPr>
            <p:cNvSpPr/>
            <p:nvPr userDrawn="1"/>
          </p:nvSpPr>
          <p:spPr>
            <a:xfrm>
              <a:off x="12328207" y="-10758"/>
              <a:ext cx="1973057" cy="268942"/>
            </a:xfrm>
            <a:custGeom>
              <a:avLst/>
              <a:gdLst/>
              <a:ahLst/>
              <a:cxnLst/>
              <a:rect l="l" t="t" r="r" b="b"/>
              <a:pathLst>
                <a:path w="1861974" h="209552">
                  <a:moveTo>
                    <a:pt x="90324" y="0"/>
                  </a:moveTo>
                  <a:lnTo>
                    <a:pt x="1861974" y="0"/>
                  </a:lnTo>
                  <a:lnTo>
                    <a:pt x="1861974" y="209551"/>
                  </a:lnTo>
                  <a:lnTo>
                    <a:pt x="180647" y="209551"/>
                  </a:lnTo>
                  <a:lnTo>
                    <a:pt x="180647" y="209552"/>
                  </a:lnTo>
                  <a:lnTo>
                    <a:pt x="180646" y="209551"/>
                  </a:lnTo>
                  <a:lnTo>
                    <a:pt x="90324" y="209551"/>
                  </a:lnTo>
                  <a:lnTo>
                    <a:pt x="90324" y="157164"/>
                  </a:lnTo>
                  <a:lnTo>
                    <a:pt x="0" y="104777"/>
                  </a:lnTo>
                  <a:lnTo>
                    <a:pt x="90324" y="523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indent="0" algn="l"/>
              <a:r>
                <a:rPr lang="en-US" sz="1000" b="0" i="0">
                  <a:latin typeface="Bernina Sans Offc" panose="02000000000000000000" pitchFamily="2" charset="77"/>
                  <a:ea typeface="Raleway" charset="0"/>
                  <a:cs typeface="Raleway" charset="0"/>
                </a:rPr>
                <a:t>Slide Tips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5C41DB6-1E26-8033-B111-86CF0D61EF20}"/>
                </a:ext>
              </a:extLst>
            </p:cNvPr>
            <p:cNvSpPr/>
            <p:nvPr userDrawn="1"/>
          </p:nvSpPr>
          <p:spPr>
            <a:xfrm>
              <a:off x="12423920" y="252709"/>
              <a:ext cx="1877344" cy="2039077"/>
            </a:xfrm>
            <a:prstGeom prst="rect">
              <a:avLst/>
            </a:prstGeom>
            <a:solidFill>
              <a:srgbClr val="FE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08000" rtlCol="0" anchor="t"/>
            <a:lstStyle/>
            <a:p>
              <a:pPr marL="0" algn="l" defTabSz="914400" rtl="0" eaLnBrk="1" latinLnBrk="0" hangingPunct="1">
                <a:lnSpc>
                  <a:spcPct val="100000"/>
                </a:lnSpc>
                <a:spcAft>
                  <a:spcPts val="1000"/>
                </a:spcAft>
              </a:pP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Instructions are not visible during Show Mode</a:t>
              </a:r>
            </a:p>
            <a:p>
              <a:pPr algn="l">
                <a:lnSpc>
                  <a:spcPct val="100000"/>
                </a:lnSpc>
                <a:spcAft>
                  <a:spcPts val="300"/>
                </a:spcAft>
              </a:pPr>
              <a:r>
                <a:rPr lang="en-US" sz="900" b="0" i="0" kern="1200" baseline="0">
                  <a:solidFill>
                    <a:schemeClr val="tx1"/>
                  </a:solidFill>
                  <a:latin typeface="+mj-lt"/>
                  <a:ea typeface="Raleway" charset="0"/>
                  <a:cs typeface="Raleway" charset="0"/>
                </a:rPr>
                <a:t>To Insert Image:</a:t>
              </a:r>
            </a:p>
            <a:p>
              <a:pPr marL="93663" marR="0" indent="-93663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300"/>
                </a:spcAft>
                <a:buClrTx/>
                <a:buSzTx/>
                <a:buFont typeface="Wingdings" charset="2"/>
                <a:buChar char="§"/>
                <a:tabLst/>
                <a:defRPr/>
              </a:pP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Drag the image from </a:t>
              </a:r>
              <a:b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</a:b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your source folder onto the slide or click the placeholder to select a photo</a:t>
              </a:r>
            </a:p>
            <a:p>
              <a:pPr marL="93663" marR="0" indent="-93663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300"/>
                </a:spcAft>
                <a:buClrTx/>
                <a:buSzTx/>
                <a:buFont typeface="Wingdings" charset="2"/>
                <a:buChar char="§"/>
                <a:tabLst/>
                <a:defRPr/>
              </a:pP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To reposition your photo, click “Picture Format” and then “Crop”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0307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: 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04FBF3-3029-448D-FBC6-FC422426CC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1721"/>
          </a:solidFill>
          <a:ln>
            <a:noFill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kern="1200" cap="none" spc="15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A5C6E1-E890-C074-8E7A-B4EF2ABF458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42913" y="1376313"/>
            <a:ext cx="11306175" cy="486097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  <a:lvl2pPr>
              <a:defRPr b="0" i="0">
                <a:solidFill>
                  <a:schemeClr val="bg1"/>
                </a:solidFill>
                <a:latin typeface="Bernina Sans Offc" panose="02000000000000000000" pitchFamily="2" charset="77"/>
              </a:defRPr>
            </a:lvl2pPr>
            <a:lvl3pPr>
              <a:defRPr b="0" i="0">
                <a:solidFill>
                  <a:schemeClr val="bg1"/>
                </a:solidFill>
                <a:latin typeface="Bernina Sans Offc" panose="02000000000000000000" pitchFamily="2" charset="77"/>
              </a:defRPr>
            </a:lvl3pPr>
            <a:lvl4pPr>
              <a:defRPr b="0" i="0">
                <a:solidFill>
                  <a:schemeClr val="bg1"/>
                </a:solidFill>
                <a:latin typeface="Bernina Sans Offc" panose="02000000000000000000" pitchFamily="2" charset="77"/>
              </a:defRPr>
            </a:lvl4pPr>
            <a:lvl5pPr>
              <a:defRPr b="0" i="0">
                <a:solidFill>
                  <a:schemeClr val="bg1"/>
                </a:solidFill>
                <a:latin typeface="Bernina Sans Offc" panose="02000000000000000000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0EC012-71B8-8CBC-9E58-C40424FCE6F6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 flipH="1">
            <a:off x="-1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4DB306-81A5-B8A1-E21E-597C192F36B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11417212" y="6487290"/>
            <a:ext cx="410527" cy="24622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</a:lstStyle>
          <a:p>
            <a:fld id="{0A1A0966-58B5-D140-B861-27719A32589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9ADC9E-22DF-D463-95AE-F53BF7942A86}"/>
              </a:ext>
            </a:extLst>
          </p:cNvPr>
          <p:cNvSpPr/>
          <p:nvPr userDrawn="1"/>
        </p:nvSpPr>
        <p:spPr>
          <a:xfrm>
            <a:off x="534733" y="1177242"/>
            <a:ext cx="1090868" cy="45719"/>
          </a:xfrm>
          <a:prstGeom prst="rect">
            <a:avLst/>
          </a:prstGeom>
          <a:gradFill>
            <a:gsLst>
              <a:gs pos="0">
                <a:schemeClr val="accent2"/>
              </a:gs>
              <a:gs pos="4700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kern="1200" cap="none" spc="15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  <p:sp>
        <p:nvSpPr>
          <p:cNvPr id="7" name="Title 19">
            <a:extLst>
              <a:ext uri="{FF2B5EF4-FFF2-40B4-BE49-F238E27FC236}">
                <a16:creationId xmlns:a16="http://schemas.microsoft.com/office/drawing/2014/main" id="{2173E285-EF80-3543-C6A2-5A4754D4D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225425"/>
            <a:ext cx="11508081" cy="8270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DB6563-C2CD-8C24-8016-E0FE6457DA0D}"/>
              </a:ext>
            </a:extLst>
          </p:cNvPr>
          <p:cNvCxnSpPr>
            <a:cxnSpLocks/>
          </p:cNvCxnSpPr>
          <p:nvPr userDrawn="1"/>
        </p:nvCxnSpPr>
        <p:spPr>
          <a:xfrm>
            <a:off x="11379451" y="6503720"/>
            <a:ext cx="0" cy="21336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39F968D9-4C24-54F1-AC7D-8D64714132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17845" y="6499325"/>
            <a:ext cx="219356" cy="2221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4303CDC-3425-7756-0F24-D2825B83D5AA}"/>
              </a:ext>
            </a:extLst>
          </p:cNvPr>
          <p:cNvSpPr/>
          <p:nvPr userDrawn="1"/>
        </p:nvSpPr>
        <p:spPr>
          <a:xfrm rot="16200000">
            <a:off x="11270487" y="6600542"/>
            <a:ext cx="219456" cy="27432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kern="1200" cap="none" spc="15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C1ED3BBD-98B1-1A00-3EA5-39A629F51CD7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442913" y="6471920"/>
            <a:ext cx="8254628" cy="24955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7567183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: standard 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C78DA6-FF04-C09C-3443-7CEB0B075DA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1721"/>
          </a:solidFill>
          <a:ln>
            <a:noFill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kern="1200" cap="none" spc="15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  <p:sp>
        <p:nvSpPr>
          <p:cNvPr id="14" name="Picture Placeholder 15">
            <a:extLst>
              <a:ext uri="{FF2B5EF4-FFF2-40B4-BE49-F238E27FC236}">
                <a16:creationId xmlns:a16="http://schemas.microsoft.com/office/drawing/2014/main" id="{6A3B9D20-B61E-D6DA-8014-23D28060F4F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65865" y="225425"/>
            <a:ext cx="6576353" cy="6011864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Wingdings" pitchFamily="2" charset="2"/>
              <a:buNone/>
              <a:defRPr lang="en-CA" sz="1400" b="0" i="0" kern="1200" dirty="0">
                <a:solidFill>
                  <a:schemeClr val="tx1"/>
                </a:solidFill>
                <a:latin typeface="Bernina Sans Offc" panose="02000000000000000000" pitchFamily="2" charset="77"/>
                <a:ea typeface="+mn-ea"/>
                <a:cs typeface="+mn-cs"/>
              </a:defRPr>
            </a:lvl1pPr>
          </a:lstStyle>
          <a:p>
            <a:r>
              <a:rPr lang="en-CA"/>
              <a:t>Drag a photo onto the slide</a:t>
            </a:r>
          </a:p>
        </p:txBody>
      </p:sp>
      <p:sp>
        <p:nvSpPr>
          <p:cNvPr id="17" name="Date Placeholder 18">
            <a:extLst>
              <a:ext uri="{FF2B5EF4-FFF2-40B4-BE49-F238E27FC236}">
                <a16:creationId xmlns:a16="http://schemas.microsoft.com/office/drawing/2014/main" id="{FD2C000A-A60D-67CF-0E5F-99B07F928B5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 flipH="1">
            <a:off x="-1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endParaRPr lang="en-US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034E6B5-4014-39E9-E08C-05A7FA972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225425"/>
            <a:ext cx="4572147" cy="8270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A5FCD5-6CB6-48D6-2005-915F96D989C5}"/>
              </a:ext>
            </a:extLst>
          </p:cNvPr>
          <p:cNvGrpSpPr/>
          <p:nvPr userDrawn="1"/>
        </p:nvGrpSpPr>
        <p:grpSpPr>
          <a:xfrm>
            <a:off x="12328207" y="-10758"/>
            <a:ext cx="1973057" cy="3229446"/>
            <a:chOff x="12328207" y="-10758"/>
            <a:chExt cx="1973057" cy="3229446"/>
          </a:xfrm>
        </p:grpSpPr>
        <p:sp>
          <p:nvSpPr>
            <p:cNvPr id="9" name="Rectangle 14">
              <a:extLst>
                <a:ext uri="{FF2B5EF4-FFF2-40B4-BE49-F238E27FC236}">
                  <a16:creationId xmlns:a16="http://schemas.microsoft.com/office/drawing/2014/main" id="{451EE6F6-96E7-E1CF-F691-709CA741DDAD}"/>
                </a:ext>
              </a:extLst>
            </p:cNvPr>
            <p:cNvSpPr/>
            <p:nvPr userDrawn="1"/>
          </p:nvSpPr>
          <p:spPr>
            <a:xfrm>
              <a:off x="12328207" y="-10758"/>
              <a:ext cx="1973057" cy="268942"/>
            </a:xfrm>
            <a:custGeom>
              <a:avLst/>
              <a:gdLst/>
              <a:ahLst/>
              <a:cxnLst/>
              <a:rect l="l" t="t" r="r" b="b"/>
              <a:pathLst>
                <a:path w="1861974" h="209552">
                  <a:moveTo>
                    <a:pt x="90324" y="0"/>
                  </a:moveTo>
                  <a:lnTo>
                    <a:pt x="1861974" y="0"/>
                  </a:lnTo>
                  <a:lnTo>
                    <a:pt x="1861974" y="209551"/>
                  </a:lnTo>
                  <a:lnTo>
                    <a:pt x="180647" y="209551"/>
                  </a:lnTo>
                  <a:lnTo>
                    <a:pt x="180647" y="209552"/>
                  </a:lnTo>
                  <a:lnTo>
                    <a:pt x="180646" y="209551"/>
                  </a:lnTo>
                  <a:lnTo>
                    <a:pt x="90324" y="209551"/>
                  </a:lnTo>
                  <a:lnTo>
                    <a:pt x="90324" y="157164"/>
                  </a:lnTo>
                  <a:lnTo>
                    <a:pt x="0" y="104777"/>
                  </a:lnTo>
                  <a:lnTo>
                    <a:pt x="90324" y="5238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 indent="0" algn="l"/>
              <a:r>
                <a:rPr lang="en-US" sz="1000" b="0" i="0">
                  <a:latin typeface="Bernina Sans Offc" panose="02000000000000000000" pitchFamily="2" charset="77"/>
                  <a:ea typeface="Raleway" charset="0"/>
                  <a:cs typeface="Raleway" charset="0"/>
                </a:rPr>
                <a:t>Slide Tips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B8746AC-A978-860C-40CA-C08D14AC11BC}"/>
                </a:ext>
              </a:extLst>
            </p:cNvPr>
            <p:cNvSpPr/>
            <p:nvPr userDrawn="1"/>
          </p:nvSpPr>
          <p:spPr>
            <a:xfrm>
              <a:off x="12423920" y="252709"/>
              <a:ext cx="1877344" cy="2965979"/>
            </a:xfrm>
            <a:prstGeom prst="rect">
              <a:avLst/>
            </a:prstGeom>
            <a:solidFill>
              <a:srgbClr val="FE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44000" tIns="144000" rIns="144000" bIns="108000" rtlCol="0" anchor="t"/>
            <a:lstStyle/>
            <a:p>
              <a:pPr marL="0" algn="l" defTabSz="914400" rtl="0" eaLnBrk="1" latinLnBrk="0" hangingPunct="1">
                <a:lnSpc>
                  <a:spcPct val="100000"/>
                </a:lnSpc>
                <a:spcAft>
                  <a:spcPts val="1000"/>
                </a:spcAft>
              </a:pP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Instructions are not visible during Show Mode</a:t>
              </a:r>
            </a:p>
            <a:p>
              <a:pPr algn="l">
                <a:lnSpc>
                  <a:spcPct val="100000"/>
                </a:lnSpc>
                <a:spcAft>
                  <a:spcPts val="300"/>
                </a:spcAft>
              </a:pPr>
              <a:r>
                <a:rPr lang="en-US" sz="900" b="0" i="0" kern="1200" baseline="0">
                  <a:solidFill>
                    <a:schemeClr val="tx1"/>
                  </a:solidFill>
                  <a:latin typeface="+mj-lt"/>
                  <a:ea typeface="Raleway" charset="0"/>
                  <a:cs typeface="Raleway" charset="0"/>
                </a:rPr>
                <a:t>To Insert Image:</a:t>
              </a:r>
            </a:p>
            <a:p>
              <a:pPr marL="93663" marR="0" indent="-93663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300"/>
                </a:spcAft>
                <a:buClrTx/>
                <a:buSzTx/>
                <a:buFont typeface="Wingdings" charset="2"/>
                <a:buChar char="§"/>
                <a:tabLst/>
                <a:defRPr/>
              </a:pP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Drag the image from </a:t>
              </a:r>
              <a:b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</a:b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your source folder onto the slide or click the placeholder to select a photo</a:t>
              </a:r>
            </a:p>
            <a:p>
              <a:pPr marL="93663" marR="0" indent="-93663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300"/>
                </a:spcAft>
                <a:buClrTx/>
                <a:buSzTx/>
                <a:buFont typeface="Wingdings" charset="2"/>
                <a:buChar char="§"/>
                <a:tabLst/>
                <a:defRPr/>
              </a:pP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Raleway" charset="0"/>
                  <a:cs typeface="Raleway" charset="0"/>
                </a:rPr>
                <a:t>To reposition your photo, click “Picture Format” and then “Crop”</a:t>
              </a:r>
            </a:p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300"/>
                </a:spcAft>
                <a:buClrTx/>
                <a:buSzTx/>
                <a:buFont typeface="Wingdings" charset="2"/>
                <a:buNone/>
                <a:tabLst/>
                <a:defRPr/>
              </a:pPr>
              <a:r>
                <a:rPr lang="en-US" sz="900" b="0" i="0" kern="1200" baseline="0">
                  <a:solidFill>
                    <a:schemeClr val="tx1"/>
                  </a:solidFill>
                  <a:latin typeface="+mj-lt"/>
                  <a:ea typeface="Raleway" charset="0"/>
                  <a:cs typeface="Raleway" charset="0"/>
                </a:rPr>
                <a:t>Note:</a:t>
              </a:r>
            </a:p>
            <a:p>
              <a:pPr marL="93663" marR="0" lvl="0" indent="-93663" algn="l" defTabSz="914400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300"/>
                </a:spcAft>
                <a:buClrTx/>
                <a:buSzTx/>
                <a:buFont typeface="Wingdings" charset="2"/>
                <a:buChar char="§"/>
                <a:tabLst/>
                <a:defRPr/>
              </a:pP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Segoe UI" panose="020B0502040204020203" pitchFamily="34" charset="0"/>
                  <a:cs typeface="Raleway" charset="0"/>
                </a:rPr>
                <a:t>You can move the </a:t>
              </a:r>
              <a:r>
                <a:rPr lang="en-US" altLang="zh-TW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Segoe UI" panose="020B0502040204020203" pitchFamily="34" charset="0"/>
                  <a:cs typeface="Raleway" charset="0"/>
                </a:rPr>
                <a:t>mockup</a:t>
              </a:r>
              <a:r>
                <a:rPr lang="zh-TW" alt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Segoe UI" panose="020B0502040204020203" pitchFamily="34" charset="0"/>
                  <a:cs typeface="Raleway" charset="0"/>
                </a:rPr>
                <a:t> </a:t>
              </a: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Segoe UI" panose="020B0502040204020203" pitchFamily="34" charset="0"/>
                  <a:cs typeface="Raleway" charset="0"/>
                </a:rPr>
                <a:t>where you want in the slide, but take care to select both the </a:t>
              </a:r>
              <a:r>
                <a:rPr lang="en-US" altLang="zh-TW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Segoe UI" panose="020B0502040204020203" pitchFamily="34" charset="0"/>
                  <a:cs typeface="Raleway" charset="0"/>
                </a:rPr>
                <a:t>mockup</a:t>
              </a:r>
              <a:r>
                <a:rPr lang="zh-TW" alt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Segoe UI" panose="020B0502040204020203" pitchFamily="34" charset="0"/>
                  <a:cs typeface="Raleway" charset="0"/>
                </a:rPr>
                <a:t> </a:t>
              </a:r>
              <a:r>
                <a:rPr lang="en-US" altLang="zh-TW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Segoe UI" panose="020B0502040204020203" pitchFamily="34" charset="0"/>
                  <a:cs typeface="Raleway" charset="0"/>
                </a:rPr>
                <a:t>background</a:t>
              </a:r>
              <a:r>
                <a:rPr lang="en-US" sz="900" b="0" i="0" kern="1200">
                  <a:solidFill>
                    <a:srgbClr val="464B54"/>
                  </a:solidFill>
                  <a:latin typeface="Bernina Sans Offc" panose="02000000000000000000" pitchFamily="2" charset="77"/>
                  <a:ea typeface="Segoe UI" panose="020B0502040204020203" pitchFamily="34" charset="0"/>
                  <a:cs typeface="Raleway" charset="0"/>
                </a:rPr>
                <a:t> and the image placeholder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D786F-F441-47BC-A951-226510BA86E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417212" y="6487290"/>
            <a:ext cx="410527" cy="24622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</a:lstStyle>
          <a:p>
            <a:fld id="{0A1A0966-58B5-D140-B861-27719A32589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BE8EE840-559E-39C0-A0B9-B7BC1CF60B59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442913" y="1376313"/>
            <a:ext cx="4572147" cy="4860976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  <a:lvl2pPr>
              <a:defRPr b="0" i="0">
                <a:solidFill>
                  <a:schemeClr val="bg1"/>
                </a:solidFill>
                <a:latin typeface="Bernina Sans Offc" panose="02000000000000000000" pitchFamily="2" charset="77"/>
              </a:defRPr>
            </a:lvl2pPr>
            <a:lvl3pPr>
              <a:defRPr b="0" i="0">
                <a:solidFill>
                  <a:schemeClr val="bg1"/>
                </a:solidFill>
                <a:latin typeface="Bernina Sans Offc" panose="02000000000000000000" pitchFamily="2" charset="77"/>
              </a:defRPr>
            </a:lvl3pPr>
            <a:lvl4pPr>
              <a:defRPr b="0" i="0">
                <a:solidFill>
                  <a:schemeClr val="bg1"/>
                </a:solidFill>
                <a:latin typeface="Bernina Sans Offc" panose="02000000000000000000" pitchFamily="2" charset="77"/>
              </a:defRPr>
            </a:lvl4pPr>
            <a:lvl5pPr>
              <a:defRPr b="0" i="0">
                <a:solidFill>
                  <a:schemeClr val="bg1"/>
                </a:solidFill>
                <a:latin typeface="Bernina Sans Offc" panose="02000000000000000000" pitchFamily="2" charset="77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AE6A6E-D9B5-47DC-6F61-705C75EC932E}"/>
              </a:ext>
            </a:extLst>
          </p:cNvPr>
          <p:cNvSpPr/>
          <p:nvPr userDrawn="1"/>
        </p:nvSpPr>
        <p:spPr>
          <a:xfrm>
            <a:off x="534733" y="1177242"/>
            <a:ext cx="1090868" cy="45719"/>
          </a:xfrm>
          <a:prstGeom prst="rect">
            <a:avLst/>
          </a:prstGeom>
          <a:gradFill>
            <a:gsLst>
              <a:gs pos="0">
                <a:schemeClr val="accent2"/>
              </a:gs>
              <a:gs pos="4700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kern="1200" cap="none" spc="15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8BF88AF-E358-19FB-430E-38822A892308}"/>
              </a:ext>
            </a:extLst>
          </p:cNvPr>
          <p:cNvCxnSpPr>
            <a:cxnSpLocks/>
          </p:cNvCxnSpPr>
          <p:nvPr userDrawn="1"/>
        </p:nvCxnSpPr>
        <p:spPr>
          <a:xfrm>
            <a:off x="11379451" y="6503720"/>
            <a:ext cx="0" cy="21336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>
            <a:extLst>
              <a:ext uri="{FF2B5EF4-FFF2-40B4-BE49-F238E27FC236}">
                <a16:creationId xmlns:a16="http://schemas.microsoft.com/office/drawing/2014/main" id="{0227754C-39AC-AC22-C1B7-6CDA84C219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17845" y="6499325"/>
            <a:ext cx="219356" cy="2221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42E90D1-6D41-DFF1-FFAF-F260C48DAEFA}"/>
              </a:ext>
            </a:extLst>
          </p:cNvPr>
          <p:cNvSpPr/>
          <p:nvPr userDrawn="1"/>
        </p:nvSpPr>
        <p:spPr>
          <a:xfrm rot="16200000">
            <a:off x="11270487" y="6600542"/>
            <a:ext cx="219456" cy="27432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kern="1200" cap="none" spc="15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7DC1EA7D-A1C7-C058-31C9-464BBF3991A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442913" y="6471920"/>
            <a:ext cx="8254628" cy="24955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74993264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: Header with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01F8F9-B6D6-A9AD-8522-5BFD3E2582C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1721"/>
          </a:solidFill>
          <a:ln>
            <a:noFill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kern="1200" cap="none" spc="15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  <p:sp>
        <p:nvSpPr>
          <p:cNvPr id="17" name="Date Placeholder 18">
            <a:extLst>
              <a:ext uri="{FF2B5EF4-FFF2-40B4-BE49-F238E27FC236}">
                <a16:creationId xmlns:a16="http://schemas.microsoft.com/office/drawing/2014/main" id="{FD2C000A-A60D-67CF-0E5F-99B07F928B5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 flipH="1">
            <a:off x="-1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endParaRPr lang="en-US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034E6B5-4014-39E9-E08C-05A7FA972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225425"/>
            <a:ext cx="11508081" cy="8270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220117-B9D2-514C-CEED-623121DA9EA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42913" y="6471920"/>
            <a:ext cx="8254628" cy="24955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D786F-F441-47BC-A951-226510BA86E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417212" y="6487290"/>
            <a:ext cx="410527" cy="24622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</a:lstStyle>
          <a:p>
            <a:fld id="{0A1A0966-58B5-D140-B861-27719A32589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6CB594-4CF5-B1D7-5D6C-3F2936591BAB}"/>
              </a:ext>
            </a:extLst>
          </p:cNvPr>
          <p:cNvCxnSpPr>
            <a:cxnSpLocks/>
          </p:cNvCxnSpPr>
          <p:nvPr userDrawn="1"/>
        </p:nvCxnSpPr>
        <p:spPr>
          <a:xfrm>
            <a:off x="11379451" y="6503720"/>
            <a:ext cx="0" cy="21336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AC93B2CD-CD48-CEF3-5729-FE49A94DF0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17845" y="6499325"/>
            <a:ext cx="219356" cy="2221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E5A65C2-37EA-5B47-5B9E-683A857F100A}"/>
              </a:ext>
            </a:extLst>
          </p:cNvPr>
          <p:cNvSpPr/>
          <p:nvPr userDrawn="1"/>
        </p:nvSpPr>
        <p:spPr>
          <a:xfrm rot="16200000">
            <a:off x="11270487" y="6600542"/>
            <a:ext cx="219456" cy="27432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kern="1200" cap="none" spc="15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77917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: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22D0D4A-281A-0291-99B6-20C64F68DA0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1721"/>
          </a:solidFill>
          <a:ln>
            <a:noFill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kern="1200" cap="none" spc="15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  <p:sp>
        <p:nvSpPr>
          <p:cNvPr id="17" name="Date Placeholder 18">
            <a:extLst>
              <a:ext uri="{FF2B5EF4-FFF2-40B4-BE49-F238E27FC236}">
                <a16:creationId xmlns:a16="http://schemas.microsoft.com/office/drawing/2014/main" id="{FD2C000A-A60D-67CF-0E5F-99B07F928B5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 flipH="1">
            <a:off x="-1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220117-B9D2-514C-CEED-623121DA9EA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42913" y="6471920"/>
            <a:ext cx="8254628" cy="24955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D786F-F441-47BC-A951-226510BA86E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1417212" y="6487290"/>
            <a:ext cx="410527" cy="246221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</a:lstStyle>
          <a:p>
            <a:fld id="{0A1A0966-58B5-D140-B861-27719A32589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6CB594-4CF5-B1D7-5D6C-3F2936591BAB}"/>
              </a:ext>
            </a:extLst>
          </p:cNvPr>
          <p:cNvCxnSpPr>
            <a:cxnSpLocks/>
          </p:cNvCxnSpPr>
          <p:nvPr userDrawn="1"/>
        </p:nvCxnSpPr>
        <p:spPr>
          <a:xfrm>
            <a:off x="11379451" y="6503720"/>
            <a:ext cx="0" cy="21336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AC93B2CD-CD48-CEF3-5729-FE49A94DF0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17845" y="6499325"/>
            <a:ext cx="219356" cy="2221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E5A65C2-37EA-5B47-5B9E-683A857F100A}"/>
              </a:ext>
            </a:extLst>
          </p:cNvPr>
          <p:cNvSpPr/>
          <p:nvPr userDrawn="1"/>
        </p:nvSpPr>
        <p:spPr>
          <a:xfrm rot="16200000">
            <a:off x="11270487" y="6600542"/>
            <a:ext cx="219456" cy="27432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kern="1200" cap="none" spc="15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04488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x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27C559-BAE0-44B4-0B8D-161A5AA438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-10757"/>
            <a:ext cx="12192000" cy="6868758"/>
          </a:xfrm>
          <a:prstGeom prst="rect">
            <a:avLst/>
          </a:prstGeom>
        </p:spPr>
      </p:pic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9E1645B-84BC-741B-5792-18AD67AE98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2914" y="441325"/>
            <a:ext cx="5009620" cy="5435600"/>
          </a:xfrm>
          <a:custGeom>
            <a:avLst/>
            <a:gdLst>
              <a:gd name="connsiteX0" fmla="*/ 105352 w 5009620"/>
              <a:gd name="connsiteY0" fmla="*/ 0 h 5435600"/>
              <a:gd name="connsiteX1" fmla="*/ 4904268 w 5009620"/>
              <a:gd name="connsiteY1" fmla="*/ 0 h 5435600"/>
              <a:gd name="connsiteX2" fmla="*/ 5009620 w 5009620"/>
              <a:gd name="connsiteY2" fmla="*/ 105352 h 5435600"/>
              <a:gd name="connsiteX3" fmla="*/ 5009620 w 5009620"/>
              <a:gd name="connsiteY3" fmla="*/ 5330248 h 5435600"/>
              <a:gd name="connsiteX4" fmla="*/ 4904268 w 5009620"/>
              <a:gd name="connsiteY4" fmla="*/ 5435600 h 5435600"/>
              <a:gd name="connsiteX5" fmla="*/ 105352 w 5009620"/>
              <a:gd name="connsiteY5" fmla="*/ 5435600 h 5435600"/>
              <a:gd name="connsiteX6" fmla="*/ 0 w 5009620"/>
              <a:gd name="connsiteY6" fmla="*/ 5330248 h 5435600"/>
              <a:gd name="connsiteX7" fmla="*/ 0 w 5009620"/>
              <a:gd name="connsiteY7" fmla="*/ 105352 h 5435600"/>
              <a:gd name="connsiteX8" fmla="*/ 105352 w 5009620"/>
              <a:gd name="connsiteY8" fmla="*/ 0 h 543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09620" h="5435600">
                <a:moveTo>
                  <a:pt x="105352" y="0"/>
                </a:moveTo>
                <a:lnTo>
                  <a:pt x="4904268" y="0"/>
                </a:lnTo>
                <a:cubicBezTo>
                  <a:pt x="4962452" y="0"/>
                  <a:pt x="5009620" y="47168"/>
                  <a:pt x="5009620" y="105352"/>
                </a:cubicBezTo>
                <a:lnTo>
                  <a:pt x="5009620" y="5330248"/>
                </a:lnTo>
                <a:cubicBezTo>
                  <a:pt x="5009620" y="5388432"/>
                  <a:pt x="4962452" y="5435600"/>
                  <a:pt x="4904268" y="5435600"/>
                </a:cubicBezTo>
                <a:lnTo>
                  <a:pt x="105352" y="5435600"/>
                </a:lnTo>
                <a:cubicBezTo>
                  <a:pt x="47168" y="5435600"/>
                  <a:pt x="0" y="5388432"/>
                  <a:pt x="0" y="5330248"/>
                </a:cubicBezTo>
                <a:lnTo>
                  <a:pt x="0" y="105352"/>
                </a:lnTo>
                <a:cubicBezTo>
                  <a:pt x="0" y="47168"/>
                  <a:pt x="47168" y="0"/>
                  <a:pt x="105352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391117" sx="99521" sy="99521" algn="ctr" rotWithShape="0">
              <a:prstClr val="black">
                <a:alpha val="11060"/>
              </a:prstClr>
            </a:outerShdw>
          </a:effectLst>
        </p:spPr>
        <p:txBody>
          <a:bodyPr wrap="square" lIns="360000" tIns="360000" rIns="360000" bIns="36000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 sz="3200" b="1">
                <a:latin typeface="Bernina Sans Offc Extrabold" pitchFamily="2" charset="0"/>
              </a:defRPr>
            </a:lvl1pPr>
            <a:lvl2pPr marL="11113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 sz="2000" b="0" i="0">
                <a:latin typeface="Bernina Sans Offc" panose="02000000000000000000" pitchFamily="2" charset="77"/>
              </a:defRPr>
            </a:lvl2pPr>
            <a:lvl3pPr marL="1270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 sz="1400" b="0" i="0">
                <a:latin typeface="Bernina Sans Offc" panose="02000000000000000000" pitchFamily="2" charset="77"/>
              </a:defRPr>
            </a:lvl3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Sample Content Callout</a:t>
            </a:r>
          </a:p>
          <a:p>
            <a:pPr marL="11113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Optional Secondary Tex</a:t>
            </a:r>
            <a:r>
              <a:rPr lang="en-US" altLang="zh-TW"/>
              <a:t>t</a:t>
            </a:r>
          </a:p>
          <a:p>
            <a:pPr marL="12700" marR="0" lvl="2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lang="en-US" altLang="zh-TW"/>
              <a:t>Paragraph</a:t>
            </a:r>
            <a:r>
              <a:rPr lang="zh-TW" altLang="en-US"/>
              <a:t> </a:t>
            </a:r>
            <a:r>
              <a:rPr lang="en-US" altLang="zh-TW"/>
              <a:t>Text</a:t>
            </a:r>
            <a:endParaRPr lang="en-US"/>
          </a:p>
        </p:txBody>
      </p:sp>
      <p:sp>
        <p:nvSpPr>
          <p:cNvPr id="17" name="Date Placeholder 18">
            <a:extLst>
              <a:ext uri="{FF2B5EF4-FFF2-40B4-BE49-F238E27FC236}">
                <a16:creationId xmlns:a16="http://schemas.microsoft.com/office/drawing/2014/main" id="{C6CEFE08-3A21-EBFA-FE83-E78F1FBDD11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 flipH="1">
            <a:off x="-1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E30AFBE-92F1-2BD6-C48C-C84C336748E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42913" y="6471920"/>
            <a:ext cx="8254628" cy="24955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36A7ABD-69C7-7145-C963-093D74DFC0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7212" y="6487290"/>
            <a:ext cx="410527" cy="24622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00" b="0" i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</a:lstStyle>
          <a:p>
            <a:fld id="{0A1A0966-58B5-D140-B861-27719A32589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1F1314-6C03-9205-892F-4FAF88FB77DC}"/>
              </a:ext>
            </a:extLst>
          </p:cNvPr>
          <p:cNvCxnSpPr>
            <a:cxnSpLocks/>
          </p:cNvCxnSpPr>
          <p:nvPr userDrawn="1"/>
        </p:nvCxnSpPr>
        <p:spPr>
          <a:xfrm>
            <a:off x="11379451" y="6503720"/>
            <a:ext cx="0" cy="21336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D3B8D875-D9E7-3CDB-8F29-171968AB609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17845" y="6499325"/>
            <a:ext cx="219356" cy="22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51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E1F12-09DE-3E26-C0A0-8FE820F58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2ED4D-CEF7-5A9A-F065-49231244A4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7CDDD9-DF60-EB05-0D26-5B1784D95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87254B-C7C2-C7B0-734E-EC61D2AB6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1EA02-8850-41C3-914B-2442F3B5FF68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2BB7BC-75C0-4B15-1264-953947A2B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1FD7C7-C672-97B9-BCD0-7DFD024F6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97C77-A88C-468A-89B4-EFF6F8F42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1991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g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C29C3BE-31ED-4DA6-C822-A9B40F196D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-10757"/>
            <a:ext cx="12192000" cy="6868758"/>
          </a:xfrm>
          <a:prstGeom prst="rect">
            <a:avLst/>
          </a:prstGeom>
        </p:spPr>
      </p:pic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9E1645B-84BC-741B-5792-18AD67AE98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91190" y="441325"/>
            <a:ext cx="5009620" cy="5435600"/>
          </a:xfrm>
          <a:custGeom>
            <a:avLst/>
            <a:gdLst>
              <a:gd name="connsiteX0" fmla="*/ 105352 w 5009620"/>
              <a:gd name="connsiteY0" fmla="*/ 0 h 5435600"/>
              <a:gd name="connsiteX1" fmla="*/ 4904268 w 5009620"/>
              <a:gd name="connsiteY1" fmla="*/ 0 h 5435600"/>
              <a:gd name="connsiteX2" fmla="*/ 5009620 w 5009620"/>
              <a:gd name="connsiteY2" fmla="*/ 105352 h 5435600"/>
              <a:gd name="connsiteX3" fmla="*/ 5009620 w 5009620"/>
              <a:gd name="connsiteY3" fmla="*/ 5330248 h 5435600"/>
              <a:gd name="connsiteX4" fmla="*/ 4904268 w 5009620"/>
              <a:gd name="connsiteY4" fmla="*/ 5435600 h 5435600"/>
              <a:gd name="connsiteX5" fmla="*/ 105352 w 5009620"/>
              <a:gd name="connsiteY5" fmla="*/ 5435600 h 5435600"/>
              <a:gd name="connsiteX6" fmla="*/ 0 w 5009620"/>
              <a:gd name="connsiteY6" fmla="*/ 5330248 h 5435600"/>
              <a:gd name="connsiteX7" fmla="*/ 0 w 5009620"/>
              <a:gd name="connsiteY7" fmla="*/ 105352 h 5435600"/>
              <a:gd name="connsiteX8" fmla="*/ 105352 w 5009620"/>
              <a:gd name="connsiteY8" fmla="*/ 0 h 543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09620" h="5435600">
                <a:moveTo>
                  <a:pt x="105352" y="0"/>
                </a:moveTo>
                <a:lnTo>
                  <a:pt x="4904268" y="0"/>
                </a:lnTo>
                <a:cubicBezTo>
                  <a:pt x="4962452" y="0"/>
                  <a:pt x="5009620" y="47168"/>
                  <a:pt x="5009620" y="105352"/>
                </a:cubicBezTo>
                <a:lnTo>
                  <a:pt x="5009620" y="5330248"/>
                </a:lnTo>
                <a:cubicBezTo>
                  <a:pt x="5009620" y="5388432"/>
                  <a:pt x="4962452" y="5435600"/>
                  <a:pt x="4904268" y="5435600"/>
                </a:cubicBezTo>
                <a:lnTo>
                  <a:pt x="105352" y="5435600"/>
                </a:lnTo>
                <a:cubicBezTo>
                  <a:pt x="47168" y="5435600"/>
                  <a:pt x="0" y="5388432"/>
                  <a:pt x="0" y="5330248"/>
                </a:cubicBezTo>
                <a:lnTo>
                  <a:pt x="0" y="105352"/>
                </a:lnTo>
                <a:cubicBezTo>
                  <a:pt x="0" y="47168"/>
                  <a:pt x="47168" y="0"/>
                  <a:pt x="105352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391117" sx="99521" sy="99521" algn="ctr" rotWithShape="0">
              <a:prstClr val="black">
                <a:alpha val="11060"/>
              </a:prstClr>
            </a:outerShdw>
          </a:effectLst>
        </p:spPr>
        <p:txBody>
          <a:bodyPr wrap="square" lIns="360000" tIns="360000" rIns="360000" bIns="36000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 sz="3200" b="1">
                <a:latin typeface="Bernina Sans Offc Extrabold" pitchFamily="2" charset="0"/>
              </a:defRPr>
            </a:lvl1pPr>
            <a:lvl2pPr marL="11113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 sz="2000" b="0" i="0">
                <a:latin typeface="Bernina Sans Offc" panose="02000000000000000000" pitchFamily="2" charset="77"/>
              </a:defRPr>
            </a:lvl2pPr>
            <a:lvl3pPr marL="1270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 sz="1400" b="0" i="0">
                <a:latin typeface="Bernina Sans Offc" panose="02000000000000000000" pitchFamily="2" charset="77"/>
              </a:defRPr>
            </a:lvl3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Sample Content Callout</a:t>
            </a:r>
          </a:p>
          <a:p>
            <a:pPr marL="11113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Optional Secondary Tex</a:t>
            </a:r>
            <a:r>
              <a:rPr lang="en-US" altLang="zh-TW"/>
              <a:t>t</a:t>
            </a:r>
          </a:p>
          <a:p>
            <a:pPr marL="12700" marR="0" lvl="2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lang="en-US" altLang="zh-TW"/>
              <a:t>Paragraph</a:t>
            </a:r>
            <a:r>
              <a:rPr lang="zh-TW" altLang="en-US"/>
              <a:t> </a:t>
            </a:r>
            <a:r>
              <a:rPr lang="en-US" altLang="zh-TW"/>
              <a:t>Text</a:t>
            </a:r>
            <a:endParaRPr lang="en-US"/>
          </a:p>
        </p:txBody>
      </p:sp>
      <p:sp>
        <p:nvSpPr>
          <p:cNvPr id="17" name="Date Placeholder 18">
            <a:extLst>
              <a:ext uri="{FF2B5EF4-FFF2-40B4-BE49-F238E27FC236}">
                <a16:creationId xmlns:a16="http://schemas.microsoft.com/office/drawing/2014/main" id="{C6CEFE08-3A21-EBFA-FE83-E78F1FBDD11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 flipH="1">
            <a:off x="-1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E30AFBE-92F1-2BD6-C48C-C84C336748E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42913" y="6471920"/>
            <a:ext cx="8254628" cy="24955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9B192C5-94CF-2DDF-CCE8-F6D5660708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7212" y="6487290"/>
            <a:ext cx="410527" cy="24622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00" b="0" i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</a:lstStyle>
          <a:p>
            <a:fld id="{0A1A0966-58B5-D140-B861-27719A32589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9E8A90-B01E-F3F1-1347-77C2807E24FC}"/>
              </a:ext>
            </a:extLst>
          </p:cNvPr>
          <p:cNvCxnSpPr>
            <a:cxnSpLocks/>
          </p:cNvCxnSpPr>
          <p:nvPr userDrawn="1"/>
        </p:nvCxnSpPr>
        <p:spPr>
          <a:xfrm>
            <a:off x="11379451" y="6503720"/>
            <a:ext cx="0" cy="21336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59370EFF-535E-C76F-7F2D-400EF8A615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17845" y="6499325"/>
            <a:ext cx="219356" cy="22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499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ud_don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4B1B9229-E01E-C9EE-CAEC-2E95B50E5B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9E1645B-84BC-741B-5792-18AD67AE98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11240" y="441325"/>
            <a:ext cx="5009620" cy="5435600"/>
          </a:xfrm>
          <a:custGeom>
            <a:avLst/>
            <a:gdLst>
              <a:gd name="connsiteX0" fmla="*/ 105352 w 5009620"/>
              <a:gd name="connsiteY0" fmla="*/ 0 h 5435600"/>
              <a:gd name="connsiteX1" fmla="*/ 4904268 w 5009620"/>
              <a:gd name="connsiteY1" fmla="*/ 0 h 5435600"/>
              <a:gd name="connsiteX2" fmla="*/ 5009620 w 5009620"/>
              <a:gd name="connsiteY2" fmla="*/ 105352 h 5435600"/>
              <a:gd name="connsiteX3" fmla="*/ 5009620 w 5009620"/>
              <a:gd name="connsiteY3" fmla="*/ 5330248 h 5435600"/>
              <a:gd name="connsiteX4" fmla="*/ 4904268 w 5009620"/>
              <a:gd name="connsiteY4" fmla="*/ 5435600 h 5435600"/>
              <a:gd name="connsiteX5" fmla="*/ 105352 w 5009620"/>
              <a:gd name="connsiteY5" fmla="*/ 5435600 h 5435600"/>
              <a:gd name="connsiteX6" fmla="*/ 0 w 5009620"/>
              <a:gd name="connsiteY6" fmla="*/ 5330248 h 5435600"/>
              <a:gd name="connsiteX7" fmla="*/ 0 w 5009620"/>
              <a:gd name="connsiteY7" fmla="*/ 105352 h 5435600"/>
              <a:gd name="connsiteX8" fmla="*/ 105352 w 5009620"/>
              <a:gd name="connsiteY8" fmla="*/ 0 h 543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09620" h="5435600">
                <a:moveTo>
                  <a:pt x="105352" y="0"/>
                </a:moveTo>
                <a:lnTo>
                  <a:pt x="4904268" y="0"/>
                </a:lnTo>
                <a:cubicBezTo>
                  <a:pt x="4962452" y="0"/>
                  <a:pt x="5009620" y="47168"/>
                  <a:pt x="5009620" y="105352"/>
                </a:cubicBezTo>
                <a:lnTo>
                  <a:pt x="5009620" y="5330248"/>
                </a:lnTo>
                <a:cubicBezTo>
                  <a:pt x="5009620" y="5388432"/>
                  <a:pt x="4962452" y="5435600"/>
                  <a:pt x="4904268" y="5435600"/>
                </a:cubicBezTo>
                <a:lnTo>
                  <a:pt x="105352" y="5435600"/>
                </a:lnTo>
                <a:cubicBezTo>
                  <a:pt x="47168" y="5435600"/>
                  <a:pt x="0" y="5388432"/>
                  <a:pt x="0" y="5330248"/>
                </a:cubicBezTo>
                <a:lnTo>
                  <a:pt x="0" y="105352"/>
                </a:lnTo>
                <a:cubicBezTo>
                  <a:pt x="0" y="47168"/>
                  <a:pt x="47168" y="0"/>
                  <a:pt x="105352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391117" sx="99521" sy="99521" algn="ctr" rotWithShape="0">
              <a:prstClr val="black">
                <a:alpha val="11060"/>
              </a:prstClr>
            </a:outerShdw>
          </a:effectLst>
        </p:spPr>
        <p:txBody>
          <a:bodyPr wrap="square" lIns="360000" tIns="360000" rIns="360000" bIns="36000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 sz="3200" b="1">
                <a:latin typeface="Bernina Sans Offc Extrabold" pitchFamily="2" charset="0"/>
              </a:defRPr>
            </a:lvl1pPr>
            <a:lvl2pPr marL="11113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 sz="2000" b="0" i="0">
                <a:latin typeface="Bernina Sans Offc" panose="02000000000000000000" pitchFamily="2" charset="77"/>
              </a:defRPr>
            </a:lvl2pPr>
            <a:lvl3pPr marL="1270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 sz="1400" b="0" i="0">
                <a:latin typeface="Bernina Sans Offc" panose="02000000000000000000" pitchFamily="2" charset="77"/>
              </a:defRPr>
            </a:lvl3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Sample Content Callout</a:t>
            </a:r>
          </a:p>
          <a:p>
            <a:pPr marL="11113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Optional Secondary Tex</a:t>
            </a:r>
            <a:r>
              <a:rPr lang="en-US" altLang="zh-TW"/>
              <a:t>t</a:t>
            </a:r>
          </a:p>
          <a:p>
            <a:pPr marL="12700" marR="0" lvl="2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lang="en-US" altLang="zh-TW"/>
              <a:t>Paragraph</a:t>
            </a:r>
            <a:r>
              <a:rPr lang="zh-TW" altLang="en-US"/>
              <a:t> </a:t>
            </a:r>
            <a:r>
              <a:rPr lang="en-US" altLang="zh-TW"/>
              <a:t>Text</a:t>
            </a:r>
            <a:endParaRPr lang="en-US"/>
          </a:p>
        </p:txBody>
      </p:sp>
      <p:sp>
        <p:nvSpPr>
          <p:cNvPr id="17" name="Date Placeholder 18">
            <a:extLst>
              <a:ext uri="{FF2B5EF4-FFF2-40B4-BE49-F238E27FC236}">
                <a16:creationId xmlns:a16="http://schemas.microsoft.com/office/drawing/2014/main" id="{C6CEFE08-3A21-EBFA-FE83-E78F1FBDD11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 flipH="1">
            <a:off x="-1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E30AFBE-92F1-2BD6-C48C-C84C336748E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42913" y="6471920"/>
            <a:ext cx="8254628" cy="24955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B82D176-38EC-0735-4268-BB589F96A5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7212" y="6487290"/>
            <a:ext cx="410527" cy="24622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00" b="0" i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</a:lstStyle>
          <a:p>
            <a:fld id="{0A1A0966-58B5-D140-B861-27719A32589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01FD590-E70A-35F1-5F6D-1826D5AEB5FD}"/>
              </a:ext>
            </a:extLst>
          </p:cNvPr>
          <p:cNvCxnSpPr>
            <a:cxnSpLocks/>
          </p:cNvCxnSpPr>
          <p:nvPr userDrawn="1"/>
        </p:nvCxnSpPr>
        <p:spPr>
          <a:xfrm>
            <a:off x="11379451" y="6503720"/>
            <a:ext cx="0" cy="21336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2961E9D0-65B1-D832-7856-21BC1C5567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17845" y="6499325"/>
            <a:ext cx="219356" cy="22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763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ud_don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nature, rainbow&#10;&#10;Description automatically generated">
            <a:extLst>
              <a:ext uri="{FF2B5EF4-FFF2-40B4-BE49-F238E27FC236}">
                <a16:creationId xmlns:a16="http://schemas.microsoft.com/office/drawing/2014/main" id="{E8DAD8AF-B35D-AB34-800F-2BDC3CF0CD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7084"/>
          <a:stretch/>
        </p:blipFill>
        <p:spPr>
          <a:xfrm>
            <a:off x="0" y="-10758"/>
            <a:ext cx="12192000" cy="6868758"/>
          </a:xfrm>
          <a:prstGeom prst="rect">
            <a:avLst/>
          </a:prstGeom>
        </p:spPr>
      </p:pic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9E1645B-84BC-741B-5792-18AD67AE98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11240" y="441325"/>
            <a:ext cx="5009620" cy="5435600"/>
          </a:xfrm>
          <a:custGeom>
            <a:avLst/>
            <a:gdLst>
              <a:gd name="connsiteX0" fmla="*/ 105352 w 5009620"/>
              <a:gd name="connsiteY0" fmla="*/ 0 h 5435600"/>
              <a:gd name="connsiteX1" fmla="*/ 4904268 w 5009620"/>
              <a:gd name="connsiteY1" fmla="*/ 0 h 5435600"/>
              <a:gd name="connsiteX2" fmla="*/ 5009620 w 5009620"/>
              <a:gd name="connsiteY2" fmla="*/ 105352 h 5435600"/>
              <a:gd name="connsiteX3" fmla="*/ 5009620 w 5009620"/>
              <a:gd name="connsiteY3" fmla="*/ 5330248 h 5435600"/>
              <a:gd name="connsiteX4" fmla="*/ 4904268 w 5009620"/>
              <a:gd name="connsiteY4" fmla="*/ 5435600 h 5435600"/>
              <a:gd name="connsiteX5" fmla="*/ 105352 w 5009620"/>
              <a:gd name="connsiteY5" fmla="*/ 5435600 h 5435600"/>
              <a:gd name="connsiteX6" fmla="*/ 0 w 5009620"/>
              <a:gd name="connsiteY6" fmla="*/ 5330248 h 5435600"/>
              <a:gd name="connsiteX7" fmla="*/ 0 w 5009620"/>
              <a:gd name="connsiteY7" fmla="*/ 105352 h 5435600"/>
              <a:gd name="connsiteX8" fmla="*/ 105352 w 5009620"/>
              <a:gd name="connsiteY8" fmla="*/ 0 h 543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09620" h="5435600">
                <a:moveTo>
                  <a:pt x="105352" y="0"/>
                </a:moveTo>
                <a:lnTo>
                  <a:pt x="4904268" y="0"/>
                </a:lnTo>
                <a:cubicBezTo>
                  <a:pt x="4962452" y="0"/>
                  <a:pt x="5009620" y="47168"/>
                  <a:pt x="5009620" y="105352"/>
                </a:cubicBezTo>
                <a:lnTo>
                  <a:pt x="5009620" y="5330248"/>
                </a:lnTo>
                <a:cubicBezTo>
                  <a:pt x="5009620" y="5388432"/>
                  <a:pt x="4962452" y="5435600"/>
                  <a:pt x="4904268" y="5435600"/>
                </a:cubicBezTo>
                <a:lnTo>
                  <a:pt x="105352" y="5435600"/>
                </a:lnTo>
                <a:cubicBezTo>
                  <a:pt x="47168" y="5435600"/>
                  <a:pt x="0" y="5388432"/>
                  <a:pt x="0" y="5330248"/>
                </a:cubicBezTo>
                <a:lnTo>
                  <a:pt x="0" y="105352"/>
                </a:lnTo>
                <a:cubicBezTo>
                  <a:pt x="0" y="47168"/>
                  <a:pt x="47168" y="0"/>
                  <a:pt x="105352" y="0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391117" sx="99521" sy="99521" algn="ctr" rotWithShape="0">
              <a:prstClr val="black">
                <a:alpha val="11060"/>
              </a:prstClr>
            </a:outerShdw>
          </a:effectLst>
        </p:spPr>
        <p:txBody>
          <a:bodyPr wrap="square" lIns="360000" tIns="360000" rIns="360000" bIns="36000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 sz="3200" b="1">
                <a:latin typeface="Bernina Sans Offc Extrabold" pitchFamily="2" charset="0"/>
              </a:defRPr>
            </a:lvl1pPr>
            <a:lvl2pPr marL="11113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 sz="2000" b="0" i="0">
                <a:latin typeface="Bernina Sans Offc" panose="02000000000000000000" pitchFamily="2" charset="77"/>
              </a:defRPr>
            </a:lvl2pPr>
            <a:lvl3pPr marL="1270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 sz="1400" b="0" i="0">
                <a:latin typeface="Bernina Sans Offc" panose="02000000000000000000" pitchFamily="2" charset="77"/>
              </a:defRPr>
            </a:lvl3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Sample Content Callout</a:t>
            </a:r>
          </a:p>
          <a:p>
            <a:pPr marL="11113" marR="0" lvl="1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Optional Secondary Tex</a:t>
            </a:r>
            <a:r>
              <a:rPr lang="en-US" altLang="zh-TW"/>
              <a:t>t</a:t>
            </a:r>
          </a:p>
          <a:p>
            <a:pPr marL="12700" marR="0" lvl="2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lang="en-US" altLang="zh-TW"/>
              <a:t>Paragraph</a:t>
            </a:r>
            <a:r>
              <a:rPr lang="zh-TW" altLang="en-US"/>
              <a:t> </a:t>
            </a:r>
            <a:r>
              <a:rPr lang="en-US" altLang="zh-TW"/>
              <a:t>Text</a:t>
            </a:r>
            <a:endParaRPr lang="en-US"/>
          </a:p>
        </p:txBody>
      </p:sp>
      <p:sp>
        <p:nvSpPr>
          <p:cNvPr id="17" name="Date Placeholder 18">
            <a:extLst>
              <a:ext uri="{FF2B5EF4-FFF2-40B4-BE49-F238E27FC236}">
                <a16:creationId xmlns:a16="http://schemas.microsoft.com/office/drawing/2014/main" id="{C6CEFE08-3A21-EBFA-FE83-E78F1FBDD11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 flipH="1">
            <a:off x="-1" y="6858000"/>
            <a:ext cx="0" cy="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Bernina Sans Offc" panose="02000000000000000000" pitchFamily="2" charset="77"/>
              </a:defRPr>
            </a:lvl1pPr>
          </a:lstStyle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E30AFBE-92F1-2BD6-C48C-C84C336748E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42913" y="6471920"/>
            <a:ext cx="8254628" cy="24955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B82D176-38EC-0735-4268-BB589F96A5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7212" y="6487290"/>
            <a:ext cx="410527" cy="24622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00" b="0" i="0">
                <a:solidFill>
                  <a:schemeClr val="bg1"/>
                </a:solidFill>
                <a:latin typeface="Bernina Sans Offc" panose="02000000000000000000" pitchFamily="2" charset="77"/>
              </a:defRPr>
            </a:lvl1pPr>
          </a:lstStyle>
          <a:p>
            <a:fld id="{0A1A0966-58B5-D140-B861-27719A32589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01FD590-E70A-35F1-5F6D-1826D5AEB5FD}"/>
              </a:ext>
            </a:extLst>
          </p:cNvPr>
          <p:cNvCxnSpPr>
            <a:cxnSpLocks/>
          </p:cNvCxnSpPr>
          <p:nvPr userDrawn="1"/>
        </p:nvCxnSpPr>
        <p:spPr>
          <a:xfrm>
            <a:off x="11379451" y="6503720"/>
            <a:ext cx="0" cy="21336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2961E9D0-65B1-D832-7856-21BC1C5567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17845" y="6499325"/>
            <a:ext cx="219356" cy="22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1525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ECAB02B0-60FA-FA31-8B61-43C4A832F0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376" t="638" r="4927" b="8079"/>
          <a:stretch/>
        </p:blipFill>
        <p:spPr>
          <a:xfrm>
            <a:off x="-115379" y="-45693"/>
            <a:ext cx="12335156" cy="6907053"/>
          </a:xfrm>
          <a:prstGeom prst="rect">
            <a:avLst/>
          </a:prstGeom>
        </p:spPr>
      </p:pic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46FC1E1D-475F-D997-04E7-992DD92CE2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795" b="2885"/>
          <a:stretch/>
        </p:blipFill>
        <p:spPr>
          <a:xfrm>
            <a:off x="-143156" y="-45693"/>
            <a:ext cx="12335156" cy="6544456"/>
          </a:xfrm>
          <a:prstGeom prst="rect">
            <a:avLst/>
          </a:prstGeom>
        </p:spPr>
      </p:pic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3EFF8F84-D541-4347-7395-AB7474D9E66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7777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33AED4C-A342-8093-0DFA-DCCC3FB8F6D8}"/>
              </a:ext>
            </a:extLst>
          </p:cNvPr>
          <p:cNvSpPr/>
          <p:nvPr userDrawn="1"/>
        </p:nvSpPr>
        <p:spPr>
          <a:xfrm>
            <a:off x="3043394" y="2105087"/>
            <a:ext cx="5647894" cy="23711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35545" sx="104000" sy="104000" algn="ctr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kern="1200" cap="none" spc="15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ernina Sans Offc" panose="02000000000000000000" pitchFamily="2" charset="77"/>
              <a:ea typeface="+mn-ea"/>
              <a:cs typeface="+mn-cs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3B40274F-9310-F015-227C-D43961B923E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69451" y="2924721"/>
            <a:ext cx="2595781" cy="4585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6099930-2AF8-56A8-030B-1A09A26F6A5D}"/>
              </a:ext>
            </a:extLst>
          </p:cNvPr>
          <p:cNvSpPr txBox="1"/>
          <p:nvPr userDrawn="1"/>
        </p:nvSpPr>
        <p:spPr>
          <a:xfrm>
            <a:off x="3981024" y="3520505"/>
            <a:ext cx="3772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b="0" i="0" spc="150" baseline="0">
                <a:solidFill>
                  <a:schemeClr val="tx1"/>
                </a:solidFill>
                <a:latin typeface="Bernina Sans Offc" panose="02000000000000000000" pitchFamily="2" charset="77"/>
              </a:rPr>
              <a:t>CLOUD DONE RIGHT</a:t>
            </a:r>
          </a:p>
        </p:txBody>
      </p:sp>
    </p:spTree>
    <p:extLst>
      <p:ext uri="{BB962C8B-B14F-4D97-AF65-F5344CB8AC3E}">
        <p14:creationId xmlns:p14="http://schemas.microsoft.com/office/powerpoint/2010/main" val="2774349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457189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1219170" lvl="1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828754" lvl="2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2438339" lvl="3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3047924" lvl="4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6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8809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5AB9F-013F-D9C7-BD58-16CE9112D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764457-C7D7-C8C0-05CB-F2F6577C2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2E98AC-B750-32E2-6362-8EDFB1FC0D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CBBD87-70C4-A6FE-B4A8-4E19BBA432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A0824E-93D0-6614-C58B-847713B17F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E432EF-559E-E6BF-7A29-FA0BDBD0E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1EA02-8850-41C3-914B-2442F3B5FF68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AF4432-E5B6-FA25-2DE6-E74F2954F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935B85-2EB0-A13C-41DE-CD3A89CC6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97C77-A88C-468A-89B4-EFF6F8F42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79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D2652-086A-83C2-6257-11D8F9817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F101CA-520E-A9AB-3F4D-63A075C62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1EA02-8850-41C3-914B-2442F3B5FF68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82D302-87F3-9B09-86AB-B5EF38394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844EC0-59C9-636A-AD2D-AD1C2C080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97C77-A88C-468A-89B4-EFF6F8F42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165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A57257-C944-1406-8CEA-D74F2EE8A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1EA02-8850-41C3-914B-2442F3B5FF68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4AEFE6-E342-47D8-CE07-5395CB008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027A1-3CF4-EA51-9ED0-E199B4179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97C77-A88C-468A-89B4-EFF6F8F42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436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B1869-D4D0-3149-2123-092E3806C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684A3-080B-8279-2E62-F83BBBE08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939AE4-70B8-5759-7D0F-C6282CC35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F094B5-BD1F-8751-5367-8046382F3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1EA02-8850-41C3-914B-2442F3B5FF68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EABD09-0D39-4581-9E4A-C4634229A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7FFDDB-3F49-7B6E-D25B-2736BCE0A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97C77-A88C-468A-89B4-EFF6F8F42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15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BC4DA-7C91-4600-4D34-C3A89B46A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6B5B15-6132-2223-1602-0DF671F65B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2B258F-15E7-5C12-9CF3-EEF6211F23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7E721F-5815-7EB1-2011-11C72DDAB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1EA02-8850-41C3-914B-2442F3B5FF68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38304A-4120-F70F-ED07-09C288B2A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D44199-EACB-70FC-A3D3-E982132BD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97C77-A88C-468A-89B4-EFF6F8F42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310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image" Target="../media/image3.svg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C44D7C-BFE7-6217-559A-17350E431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9266B-5A96-01ED-9B2A-94202FF6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AE4B5-CD5B-DDE9-5CE4-7E32501CF4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51EA02-8850-41C3-914B-2442F3B5FF68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40C39-0B64-D088-6FB7-AA467060A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A0CFC-029C-9A76-49FE-B50F6FCC7B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97C77-A88C-468A-89B4-EFF6F8F426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3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hidden="1">
            <a:extLst>
              <a:ext uri="{FF2B5EF4-FFF2-40B4-BE49-F238E27FC236}">
                <a16:creationId xmlns:a16="http://schemas.microsoft.com/office/drawing/2014/main" id="{4EA08833-552E-0FED-70B1-68E450E4CA88}"/>
              </a:ext>
            </a:extLst>
          </p:cNvPr>
          <p:cNvPicPr>
            <a:picLocks noChangeAspect="1"/>
          </p:cNvPicPr>
          <p:nvPr userDrawn="1"/>
        </p:nvPicPr>
        <p:blipFill>
          <a:blip r:embed="rId35"/>
          <a:stretch>
            <a:fillRect/>
          </a:stretch>
        </p:blipFill>
        <p:spPr>
          <a:xfrm>
            <a:off x="-1" y="4394"/>
            <a:ext cx="12199821" cy="6853606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D6666A-5A3C-1D44-B53F-8D76AFD02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3" y="540215"/>
            <a:ext cx="11306175" cy="537155"/>
          </a:xfrm>
          <a:prstGeom prst="rect">
            <a:avLst/>
          </a:prstGeom>
        </p:spPr>
        <p:txBody>
          <a:bodyPr vert="horz" lIns="91440" tIns="9000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76893-6008-2643-A80E-DFC5AA9E8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3" y="1160463"/>
            <a:ext cx="11306175" cy="5076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35A464A-A65A-4110-8612-7116CACE80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flipH="1">
            <a:off x="-1" y="6858000"/>
            <a:ext cx="0" cy="0"/>
          </a:xfrm>
          <a:prstGeom prst="rect">
            <a:avLst/>
          </a:prstGeom>
          <a:ln w="0">
            <a:solidFill>
              <a:srgbClr val="000000">
                <a:alpha val="0"/>
              </a:srgbClr>
            </a:solidFill>
          </a:ln>
        </p:spPr>
        <p:txBody>
          <a:bodyPr vert="horz" lIns="0" tIns="0" rIns="0" bIns="0" rtlCol="0" anchor="ctr"/>
          <a:lstStyle>
            <a:lvl1pPr algn="l">
              <a:defRPr sz="100" b="0" i="0">
                <a:solidFill>
                  <a:schemeClr val="bg1">
                    <a:lumMod val="50000"/>
                  </a:schemeClr>
                </a:solidFill>
                <a:latin typeface="Bernina Sans Offc" panose="02000000000000000000" pitchFamily="2" charset="77"/>
              </a:defRPr>
            </a:lvl1pPr>
          </a:lstStyle>
          <a:p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CC97ABD-DC32-B238-5156-C7471EC1E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3" y="6471920"/>
            <a:ext cx="8254628" cy="249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0" i="0" spc="100" baseline="0">
                <a:solidFill>
                  <a:schemeClr val="bg1">
                    <a:lumMod val="50000"/>
                  </a:schemeClr>
                </a:solidFill>
                <a:latin typeface="Bernina Sans Offc" panose="02000000000000000000" pitchFamily="2" charset="77"/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C1F3F55-66A6-7CAA-85AC-2BA8C3879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7212" y="6487290"/>
            <a:ext cx="410527" cy="24622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000" b="0" i="0">
                <a:solidFill>
                  <a:schemeClr val="tx1"/>
                </a:solidFill>
                <a:latin typeface="Bernina Sans Offc" panose="02000000000000000000" pitchFamily="2" charset="77"/>
              </a:defRPr>
            </a:lvl1pPr>
          </a:lstStyle>
          <a:p>
            <a:fld id="{0A1A0966-58B5-D140-B861-27719A32589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FE12EAF-67A1-82D6-3BF6-ED94762DB84E}"/>
              </a:ext>
            </a:extLst>
          </p:cNvPr>
          <p:cNvCxnSpPr>
            <a:cxnSpLocks/>
          </p:cNvCxnSpPr>
          <p:nvPr userDrawn="1"/>
        </p:nvCxnSpPr>
        <p:spPr>
          <a:xfrm>
            <a:off x="11379451" y="6503720"/>
            <a:ext cx="0" cy="213360"/>
          </a:xfrm>
          <a:prstGeom prst="line">
            <a:avLst/>
          </a:prstGeom>
          <a:ln w="25400">
            <a:gradFill>
              <a:gsLst>
                <a:gs pos="100000">
                  <a:schemeClr val="accent1"/>
                </a:gs>
                <a:gs pos="0">
                  <a:schemeClr val="accent3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6D6980CB-1D30-A8FD-C71B-1D80E987E735}"/>
              </a:ext>
            </a:extLst>
          </p:cNvPr>
          <p:cNvPicPr>
            <a:picLocks noChangeAspect="1"/>
          </p:cNvPicPr>
          <p:nvPr userDrawn="1"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1017845" y="6499325"/>
            <a:ext cx="219356" cy="22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54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i="0" kern="1200">
          <a:solidFill>
            <a:schemeClr val="tx1"/>
          </a:solidFill>
          <a:latin typeface="Bernina Sans Offc Extrabold" pitchFamily="2" charset="0"/>
          <a:ea typeface="+mj-ea"/>
          <a:cs typeface="+mj-cs"/>
        </a:defRPr>
      </a:lvl1pPr>
    </p:titleStyle>
    <p:bodyStyle>
      <a:lvl1pPr marL="184150" indent="-184150" algn="l" defTabSz="914400" rtl="0" eaLnBrk="1" latinLnBrk="0" hangingPunct="1">
        <a:lnSpc>
          <a:spcPct val="90000"/>
        </a:lnSpc>
        <a:spcBef>
          <a:spcPts val="1000"/>
        </a:spcBef>
        <a:buSzPct val="80000"/>
        <a:buFont typeface="Wingdings" pitchFamily="2" charset="2"/>
        <a:buChar char="§"/>
        <a:tabLst/>
        <a:defRPr sz="2400" b="0" i="0" kern="1200">
          <a:solidFill>
            <a:schemeClr val="tx1"/>
          </a:solidFill>
          <a:latin typeface="Bernina Sans Offc" panose="02000000000000000000" pitchFamily="2" charset="77"/>
          <a:ea typeface="+mn-ea"/>
          <a:cs typeface="+mn-cs"/>
        </a:defRPr>
      </a:lvl1pPr>
      <a:lvl2pPr marL="400050" indent="-184150" algn="l" defTabSz="914400" rtl="0" eaLnBrk="1" latinLnBrk="0" hangingPunct="1">
        <a:lnSpc>
          <a:spcPct val="90000"/>
        </a:lnSpc>
        <a:spcBef>
          <a:spcPts val="500"/>
        </a:spcBef>
        <a:buSzPct val="80000"/>
        <a:buFont typeface="Wingdings" pitchFamily="2" charset="2"/>
        <a:buChar char="§"/>
        <a:tabLst/>
        <a:defRPr sz="2000" b="0" i="0" kern="1200">
          <a:solidFill>
            <a:schemeClr val="tx1"/>
          </a:solidFill>
          <a:latin typeface="Bernina Sans Offc" panose="02000000000000000000" pitchFamily="2" charset="77"/>
          <a:ea typeface="+mn-ea"/>
          <a:cs typeface="+mn-cs"/>
        </a:defRPr>
      </a:lvl2pPr>
      <a:lvl3pPr marL="571500" indent="-127000" algn="l" defTabSz="914400" rtl="0" eaLnBrk="1" latinLnBrk="0" hangingPunct="1">
        <a:lnSpc>
          <a:spcPct val="90000"/>
        </a:lnSpc>
        <a:spcBef>
          <a:spcPts val="500"/>
        </a:spcBef>
        <a:buSzPct val="80000"/>
        <a:buFont typeface="Wingdings" pitchFamily="2" charset="2"/>
        <a:buChar char="§"/>
        <a:tabLst/>
        <a:defRPr sz="1800" b="0" i="0" kern="1200">
          <a:solidFill>
            <a:schemeClr val="tx1"/>
          </a:solidFill>
          <a:latin typeface="Bernina Sans Offc" panose="02000000000000000000" pitchFamily="2" charset="77"/>
          <a:ea typeface="+mn-ea"/>
          <a:cs typeface="+mn-cs"/>
        </a:defRPr>
      </a:lvl3pPr>
      <a:lvl4pPr marL="811212" indent="-171450" algn="l" defTabSz="914400" rtl="0" eaLnBrk="1" latinLnBrk="0" hangingPunct="1">
        <a:lnSpc>
          <a:spcPct val="90000"/>
        </a:lnSpc>
        <a:spcBef>
          <a:spcPts val="500"/>
        </a:spcBef>
        <a:buSzPct val="80000"/>
        <a:buFont typeface="Wingdings" pitchFamily="2" charset="2"/>
        <a:buChar char="§"/>
        <a:tabLst/>
        <a:defRPr sz="1600" b="0" i="0" kern="1200">
          <a:solidFill>
            <a:schemeClr val="tx1"/>
          </a:solidFill>
          <a:latin typeface="Bernina Sans Offc" panose="02000000000000000000" pitchFamily="2" charset="77"/>
          <a:ea typeface="+mn-ea"/>
          <a:cs typeface="+mn-cs"/>
        </a:defRPr>
      </a:lvl4pPr>
      <a:lvl5pPr marL="982662" indent="-171450" algn="l" defTabSz="914400" rtl="0" eaLnBrk="1" latinLnBrk="0" hangingPunct="1">
        <a:lnSpc>
          <a:spcPct val="90000"/>
        </a:lnSpc>
        <a:spcBef>
          <a:spcPts val="500"/>
        </a:spcBef>
        <a:buSzPct val="80000"/>
        <a:buFont typeface="Wingdings" pitchFamily="2" charset="2"/>
        <a:buChar char="§"/>
        <a:tabLst/>
        <a:defRPr sz="1400" b="0" i="0" kern="1200">
          <a:solidFill>
            <a:schemeClr val="tx1"/>
          </a:solidFill>
          <a:latin typeface="Bernina Sans Offc" panose="02000000000000000000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79">
          <p15:clr>
            <a:srgbClr val="F26B43"/>
          </p15:clr>
        </p15:guide>
        <p15:guide id="3" orient="horz" pos="663">
          <p15:clr>
            <a:srgbClr val="F26B43"/>
          </p15:clr>
        </p15:guide>
        <p15:guide id="4" orient="horz" pos="731">
          <p15:clr>
            <a:srgbClr val="F26B43"/>
          </p15:clr>
        </p15:guide>
        <p15:guide id="5" pos="7401">
          <p15:clr>
            <a:srgbClr val="F26B43"/>
          </p15:clr>
        </p15:guide>
        <p15:guide id="7" orient="horz" pos="142">
          <p15:clr>
            <a:srgbClr val="F26B43"/>
          </p15:clr>
        </p15:guide>
        <p15:guide id="8" orient="horz" pos="4065">
          <p15:clr>
            <a:srgbClr val="F26B43"/>
          </p15:clr>
        </p15:guide>
        <p15:guide id="10" orient="horz" pos="3997">
          <p15:clr>
            <a:srgbClr val="F26B43"/>
          </p15:clr>
        </p15:guide>
        <p15:guide id="11" orient="horz" pos="436">
          <p15:clr>
            <a:srgbClr val="F26B43"/>
          </p15:clr>
        </p15:guide>
        <p15:guide id="12" orient="horz" pos="3929">
          <p15:clr>
            <a:srgbClr val="F26B43"/>
          </p15:clr>
        </p15:guide>
        <p15:guide id="13" orient="horz" pos="3725">
          <p15:clr>
            <a:srgbClr val="F26B43"/>
          </p15:clr>
        </p15:guide>
        <p15:guide id="14" orient="horz" pos="5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97EC9-79E3-0F63-98A5-871C1C0271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Dynatrce</a:t>
            </a:r>
            <a:r>
              <a:rPr lang="en-US" dirty="0"/>
              <a:t> on Azure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33566-0641-9DA1-CA13-EE6BB18003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8520" y="4018753"/>
            <a:ext cx="6616793" cy="896312"/>
          </a:xfrm>
        </p:spPr>
        <p:txBody>
          <a:bodyPr/>
          <a:lstStyle/>
          <a:p>
            <a:r>
              <a:rPr lang="en" sz="2400" b="1" dirty="0">
                <a:latin typeface="Roboto"/>
                <a:ea typeface="Roboto"/>
                <a:cs typeface="Roboto"/>
                <a:sym typeface="Roboto"/>
              </a:rPr>
              <a:t>Modernize and Monitor Applications with Dynatrace on Azure</a:t>
            </a:r>
            <a:endParaRPr lang="en-US" dirty="0"/>
          </a:p>
        </p:txBody>
      </p:sp>
      <p:pic>
        <p:nvPicPr>
          <p:cNvPr id="4" name="Google Shape;516;p4" descr="Text&#10;&#10;Description automatically generated">
            <a:extLst>
              <a:ext uri="{FF2B5EF4-FFF2-40B4-BE49-F238E27FC236}">
                <a16:creationId xmlns:a16="http://schemas.microsoft.com/office/drawing/2014/main" id="{C8A79376-B097-9D08-EB84-7B4CD92596E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1125" b="23748"/>
          <a:stretch/>
        </p:blipFill>
        <p:spPr>
          <a:xfrm>
            <a:off x="1214987" y="150201"/>
            <a:ext cx="8586780" cy="22277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1318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9DE4D-46BE-98A2-BEE8-6C67C223F8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Challenge 0</a:t>
            </a:r>
          </a:p>
        </p:txBody>
      </p:sp>
    </p:spTree>
    <p:extLst>
      <p:ext uri="{BB962C8B-B14F-4D97-AF65-F5344CB8AC3E}">
        <p14:creationId xmlns:p14="http://schemas.microsoft.com/office/powerpoint/2010/main" val="2899443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EC1519-C21E-100D-2B14-F7DBCD2176CD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9AC933-36EF-198E-AD15-CC5F1A32579A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479A-0405-964A-46DD-5DE0E0DF933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0A1A0966-58B5-D140-B861-27719A32589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6B1A76-DC56-2175-AB23-3D23A2F5F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136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9DE4D-46BE-98A2-BEE8-6C67C223F8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Challenge 1</a:t>
            </a:r>
          </a:p>
        </p:txBody>
      </p:sp>
    </p:spTree>
    <p:extLst>
      <p:ext uri="{BB962C8B-B14F-4D97-AF65-F5344CB8AC3E}">
        <p14:creationId xmlns:p14="http://schemas.microsoft.com/office/powerpoint/2010/main" val="499285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EC1519-C21E-100D-2B14-F7DBCD2176CD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9AC933-36EF-198E-AD15-CC5F1A32579A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479A-0405-964A-46DD-5DE0E0DF933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0A1A0966-58B5-D140-B861-27719A32589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6B1A76-DC56-2175-AB23-3D23A2F5F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745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EC1519-C21E-100D-2B14-F7DBCD2176CD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9AC933-36EF-198E-AD15-CC5F1A32579A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479A-0405-964A-46DD-5DE0E0DF933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0A1A0966-58B5-D140-B861-27719A32589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6B1A76-DC56-2175-AB23-3D23A2F5F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07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9DE4D-46BE-98A2-BEE8-6C67C223F8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Challenge 2</a:t>
            </a:r>
          </a:p>
        </p:txBody>
      </p:sp>
    </p:spTree>
    <p:extLst>
      <p:ext uri="{BB962C8B-B14F-4D97-AF65-F5344CB8AC3E}">
        <p14:creationId xmlns:p14="http://schemas.microsoft.com/office/powerpoint/2010/main" val="2456863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EC1519-C21E-100D-2B14-F7DBCD2176CD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9AC933-36EF-198E-AD15-CC5F1A32579A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479A-0405-964A-46DD-5DE0E0DF933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0A1A0966-58B5-D140-B861-27719A32589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6B1A76-DC56-2175-AB23-3D23A2F5F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51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EC1519-C21E-100D-2B14-F7DBCD2176CD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9AC933-36EF-198E-AD15-CC5F1A32579A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479A-0405-964A-46DD-5DE0E0DF933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0A1A0966-58B5-D140-B861-27719A32589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6B1A76-DC56-2175-AB23-3D23A2F5F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576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9DE4D-46BE-98A2-BEE8-6C67C223F8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Challenge 3</a:t>
            </a:r>
          </a:p>
        </p:txBody>
      </p:sp>
    </p:spTree>
    <p:extLst>
      <p:ext uri="{BB962C8B-B14F-4D97-AF65-F5344CB8AC3E}">
        <p14:creationId xmlns:p14="http://schemas.microsoft.com/office/powerpoint/2010/main" val="201060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EC1519-C21E-100D-2B14-F7DBCD2176CD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9AC933-36EF-198E-AD15-CC5F1A32579A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479A-0405-964A-46DD-5DE0E0DF933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0A1A0966-58B5-D140-B861-27719A32589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6B1A76-DC56-2175-AB23-3D23A2F5F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783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D86139-16DE-E8D2-CF90-6D7FD5568E64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77FF9-4E4F-D517-E814-BBA268F10B7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0A1A0966-58B5-D140-B861-27719A32589F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Google Shape;492;p2">
            <a:extLst>
              <a:ext uri="{FF2B5EF4-FFF2-40B4-BE49-F238E27FC236}">
                <a16:creationId xmlns:a16="http://schemas.microsoft.com/office/drawing/2014/main" id="{8F0FEAB8-0E8C-C0E5-1F6D-F4FDF558E9C7}"/>
              </a:ext>
            </a:extLst>
          </p:cNvPr>
          <p:cNvPicPr preferRelativeResize="0"/>
          <p:nvPr/>
        </p:nvPicPr>
        <p:blipFill>
          <a:blip r:embed="rId2"/>
          <a:srcRect/>
          <a:stretch/>
        </p:blipFill>
        <p:spPr>
          <a:xfrm>
            <a:off x="775939" y="3172560"/>
            <a:ext cx="1555600" cy="1555600"/>
          </a:xfrm>
          <a:prstGeom prst="ellipse">
            <a:avLst/>
          </a:pr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sp>
        <p:nvSpPr>
          <p:cNvPr id="7" name="Google Shape;490;p2">
            <a:extLst>
              <a:ext uri="{FF2B5EF4-FFF2-40B4-BE49-F238E27FC236}">
                <a16:creationId xmlns:a16="http://schemas.microsoft.com/office/drawing/2014/main" id="{F72C6BFE-A5D2-73AF-716C-D761AF424055}"/>
              </a:ext>
            </a:extLst>
          </p:cNvPr>
          <p:cNvSpPr txBox="1"/>
          <p:nvPr/>
        </p:nvSpPr>
        <p:spPr>
          <a:xfrm>
            <a:off x="2585501" y="1117052"/>
            <a:ext cx="8493200" cy="4358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>
              <a:lnSpc>
                <a:spcPct val="117600"/>
              </a:lnSpc>
              <a:buClr>
                <a:srgbClr val="FFFFFF"/>
              </a:buClr>
              <a:buSzPts val="4700"/>
            </a:pPr>
            <a:endParaRPr sz="2400" b="1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7600"/>
              </a:lnSpc>
              <a:buClr>
                <a:srgbClr val="FFFFFF"/>
              </a:buClr>
              <a:buSzPts val="4700"/>
            </a:pPr>
            <a:r>
              <a:rPr lang="en" sz="2400" b="1" dirty="0">
                <a:latin typeface="Roboto"/>
                <a:ea typeface="Roboto"/>
                <a:cs typeface="Roboto"/>
                <a:sym typeface="Roboto"/>
              </a:rPr>
              <a:t>Jay Gurbani, Sr Partner Solutions Architect at Dynatrace</a:t>
            </a:r>
          </a:p>
          <a:p>
            <a:pPr>
              <a:lnSpc>
                <a:spcPct val="117600"/>
              </a:lnSpc>
              <a:buClr>
                <a:srgbClr val="FFFFFF"/>
              </a:buClr>
              <a:buSzPts val="4700"/>
            </a:pPr>
            <a:endParaRPr lang="en" sz="2400" b="1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7600"/>
              </a:lnSpc>
              <a:buClr>
                <a:srgbClr val="FFFFFF"/>
              </a:buClr>
              <a:buSzPts val="4700"/>
            </a:pPr>
            <a:r>
              <a:rPr lang="en" sz="2400" b="1" dirty="0">
                <a:latin typeface="Roboto"/>
                <a:ea typeface="Roboto"/>
                <a:cs typeface="Roboto"/>
                <a:sym typeface="Roboto"/>
              </a:rPr>
              <a:t> </a:t>
            </a:r>
          </a:p>
          <a:p>
            <a:pPr>
              <a:lnSpc>
                <a:spcPct val="117600"/>
              </a:lnSpc>
              <a:buClr>
                <a:srgbClr val="FFFFFF"/>
              </a:buClr>
              <a:buSzPts val="4700"/>
            </a:pPr>
            <a:endParaRPr lang="en" sz="2400" b="1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7600"/>
              </a:lnSpc>
              <a:buClr>
                <a:srgbClr val="FFFFFF"/>
              </a:buClr>
              <a:buSzPts val="4700"/>
            </a:pPr>
            <a:endParaRPr lang="en" sz="2400" b="1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7600"/>
              </a:lnSpc>
              <a:buClr>
                <a:srgbClr val="FFFFFF"/>
              </a:buClr>
              <a:buSzPts val="4700"/>
            </a:pPr>
            <a:r>
              <a:rPr lang="en" sz="2400" b="1" dirty="0">
                <a:latin typeface="Roboto"/>
                <a:ea typeface="Roboto"/>
                <a:cs typeface="Roboto"/>
                <a:sym typeface="Roboto"/>
              </a:rPr>
              <a:t>Peter Laudati, Principal Cloud Solution Architect at Microsoft</a:t>
            </a:r>
          </a:p>
          <a:p>
            <a:pPr>
              <a:lnSpc>
                <a:spcPct val="117600"/>
              </a:lnSpc>
              <a:buClr>
                <a:srgbClr val="FFFFFF"/>
              </a:buClr>
              <a:buSzPts val="4700"/>
            </a:pPr>
            <a:endParaRPr sz="2400" b="1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7600"/>
              </a:lnSpc>
              <a:buClr>
                <a:srgbClr val="FFFFFF"/>
              </a:buClr>
              <a:buSzPts val="4700"/>
            </a:pPr>
            <a:endParaRPr lang="en-US" sz="2400" b="1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7600"/>
              </a:lnSpc>
              <a:buClr>
                <a:srgbClr val="FFFFFF"/>
              </a:buClr>
              <a:buSzPts val="4700"/>
            </a:pPr>
            <a:endParaRPr lang="en-US" sz="24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" name="Picture 8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81729223-0DEC-B12E-5FAD-E2F94CD04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19" y="934367"/>
            <a:ext cx="1554480" cy="150591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869964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EC1519-C21E-100D-2B14-F7DBCD2176CD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9AC933-36EF-198E-AD15-CC5F1A32579A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479A-0405-964A-46DD-5DE0E0DF933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0A1A0966-58B5-D140-B861-27719A32589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6B1A76-DC56-2175-AB23-3D23A2F5F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058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9DE4D-46BE-98A2-BEE8-6C67C223F8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Challenge 4</a:t>
            </a:r>
          </a:p>
        </p:txBody>
      </p:sp>
    </p:spTree>
    <p:extLst>
      <p:ext uri="{BB962C8B-B14F-4D97-AF65-F5344CB8AC3E}">
        <p14:creationId xmlns:p14="http://schemas.microsoft.com/office/powerpoint/2010/main" val="2486138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EC1519-C21E-100D-2B14-F7DBCD2176CD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9AC933-36EF-198E-AD15-CC5F1A32579A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479A-0405-964A-46DD-5DE0E0DF933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0A1A0966-58B5-D140-B861-27719A32589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6B1A76-DC56-2175-AB23-3D23A2F5F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860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EC1519-C21E-100D-2B14-F7DBCD2176CD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9AC933-36EF-198E-AD15-CC5F1A32579A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479A-0405-964A-46DD-5DE0E0DF933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0A1A0966-58B5-D140-B861-27719A32589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6B1A76-DC56-2175-AB23-3D23A2F5F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27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9DE4D-46BE-98A2-BEE8-6C67C223F8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Challenge 5</a:t>
            </a:r>
          </a:p>
        </p:txBody>
      </p:sp>
    </p:spTree>
    <p:extLst>
      <p:ext uri="{BB962C8B-B14F-4D97-AF65-F5344CB8AC3E}">
        <p14:creationId xmlns:p14="http://schemas.microsoft.com/office/powerpoint/2010/main" val="2693786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EC1519-C21E-100D-2B14-F7DBCD2176CD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9AC933-36EF-198E-AD15-CC5F1A32579A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479A-0405-964A-46DD-5DE0E0DF933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0A1A0966-58B5-D140-B861-27719A32589F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6B1A76-DC56-2175-AB23-3D23A2F5F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547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EC1519-C21E-100D-2B14-F7DBCD2176CD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9AC933-36EF-198E-AD15-CC5F1A32579A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B479A-0405-964A-46DD-5DE0E0DF933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0A1A0966-58B5-D140-B861-27719A32589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6B1A76-DC56-2175-AB23-3D23A2F5F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7301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9953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56DC98-390B-B787-A8B9-FF05BD0CD31E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pPr marL="228594" indent="-228636">
              <a:spcBef>
                <a:spcPts val="0"/>
              </a:spcBef>
              <a:buSzPct val="100000"/>
            </a:pPr>
            <a:r>
              <a:rPr lang="en-US" dirty="0"/>
              <a:t>“What the Hack” is a challenge-based hackathon format</a:t>
            </a:r>
          </a:p>
          <a:p>
            <a:pPr marL="228594" indent="-228636">
              <a:buSzPct val="100000"/>
            </a:pPr>
            <a:r>
              <a:rPr lang="en-US" dirty="0"/>
              <a:t>Challenges describe high-level tasks and goals to be accomplished</a:t>
            </a:r>
          </a:p>
          <a:p>
            <a:pPr marL="228594" indent="-228636">
              <a:buSzPct val="100000"/>
            </a:pPr>
            <a:r>
              <a:rPr lang="en-US" dirty="0"/>
              <a:t>Challenges are not step-by-step labs. </a:t>
            </a:r>
          </a:p>
          <a:p>
            <a:pPr marL="228594" indent="-228636">
              <a:buSzPct val="100000"/>
            </a:pPr>
            <a:r>
              <a:rPr lang="en-US" dirty="0"/>
              <a:t>By having to “figure it out”, attendee knowledge retention is greater</a:t>
            </a:r>
          </a:p>
          <a:p>
            <a:pPr marL="228594" indent="-228636">
              <a:buSzPct val="100000"/>
            </a:pPr>
            <a:r>
              <a:rPr lang="en-US" dirty="0"/>
              <a:t>Attendees work in squads of 3 to 5 people to solve the challenges</a:t>
            </a:r>
          </a:p>
          <a:p>
            <a:pPr marL="228594" indent="-228636">
              <a:buSzPct val="100000"/>
            </a:pPr>
            <a:r>
              <a:rPr lang="en-US" dirty="0"/>
              <a:t>Attendees “learn from” and “share with” each other.</a:t>
            </a:r>
          </a:p>
          <a:p>
            <a:pPr marL="228594" indent="-228636">
              <a:buSzPct val="100000"/>
            </a:pPr>
            <a:r>
              <a:rPr lang="en-US" dirty="0"/>
              <a:t>Coaches provide technical guidance, but not answers to the squads</a:t>
            </a:r>
          </a:p>
          <a:p>
            <a:pPr marL="228594" indent="-228636">
              <a:buSzPct val="100000"/>
            </a:pPr>
            <a:r>
              <a:rPr lang="en-US" dirty="0"/>
              <a:t>Coaches may provide lectures &amp; demos to setup challenges &amp; review solutions</a:t>
            </a:r>
          </a:p>
          <a:p>
            <a:pPr marL="228594" indent="-228636">
              <a:buSzPct val="100000"/>
            </a:pPr>
            <a:r>
              <a:rPr lang="en-US" dirty="0"/>
              <a:t>What the Hack can be hosted in-person or virtually via Microsoft Teams</a:t>
            </a:r>
          </a:p>
          <a:p>
            <a:pPr marL="685783" lvl="1" indent="-87627">
              <a:buSzPct val="10000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05FEF4-D15C-951D-014D-BFF14701C38A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9D963F-797B-9BDC-15EF-FB1384A04A6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0A1A0966-58B5-D140-B861-27719A32589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0BBCCB5-9AA0-F353-3E69-D4CEE916B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b="1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What Is What The Hack ?</a:t>
            </a:r>
            <a:endParaRPr lang="en-US" sz="2800" b="1" dirty="0">
              <a:solidFill>
                <a:srgbClr val="FFC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1675599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6"/>
          <p:cNvSpPr txBox="1">
            <a:spLocks noGrp="1"/>
          </p:cNvSpPr>
          <p:nvPr>
            <p:ph type="title"/>
          </p:nvPr>
        </p:nvSpPr>
        <p:spPr>
          <a:xfrm>
            <a:off x="104224" y="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rmAutofit/>
          </a:bodyPr>
          <a:lstStyle/>
          <a:p>
            <a:pPr>
              <a:buClr>
                <a:srgbClr val="F2F2F2"/>
              </a:buClr>
              <a:buSzPct val="100000"/>
            </a:pPr>
            <a:r>
              <a:rPr lang="en" sz="6600">
                <a:solidFill>
                  <a:srgbClr val="F2F2F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You will get your hands dirty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7"/>
          <p:cNvSpPr txBox="1"/>
          <p:nvPr/>
        </p:nvSpPr>
        <p:spPr>
          <a:xfrm>
            <a:off x="-39269" y="5742692"/>
            <a:ext cx="1223126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rmAutofit/>
          </a:bodyPr>
          <a:lstStyle/>
          <a:p>
            <a:pPr algn="r" defTabSz="1219170">
              <a:lnSpc>
                <a:spcPct val="90000"/>
              </a:lnSpc>
              <a:buClr>
                <a:srgbClr val="F2F2F2"/>
              </a:buClr>
              <a:buSzPts val="3000"/>
            </a:pPr>
            <a:r>
              <a:rPr lang="en" sz="4000" kern="0">
                <a:solidFill>
                  <a:srgbClr val="F2F2F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*results may vary</a:t>
            </a:r>
            <a:endParaRPr sz="5400" kern="0">
              <a:solidFill>
                <a:srgbClr val="F2F2F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309873-197D-77B6-8658-04133091EEC1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/>
              <a:t>Challenges are cumulative, building upon each other.</a:t>
            </a:r>
          </a:p>
          <a:p>
            <a:pPr marL="336068" indent="-336068"/>
            <a:r>
              <a:rPr lang="en-US" dirty="0"/>
              <a:t>Establish Confidence – start small and simple (think hello world)</a:t>
            </a:r>
          </a:p>
          <a:p>
            <a:pPr marL="336068" indent="-336068"/>
            <a:r>
              <a:rPr lang="en-US" dirty="0"/>
              <a:t>Build Competence – by having successively more complex challenges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Challenges are NOT step-by-step hands-on labs! </a:t>
            </a:r>
          </a:p>
          <a:p>
            <a:pPr marL="0" indent="0">
              <a:buNone/>
            </a:pPr>
            <a:r>
              <a:rPr lang="en-US" dirty="0"/>
              <a:t>No “clicking here” or “copy n pasting there”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Challenge definitions are short.  A couple of sentences or bullet points stating the end goal(s) and perhaps a hint at the skill(s) needed.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MUST work together as a team to figure out how to complete them!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74A108-E17E-AE27-5F0E-A4CE388C5BD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0A1A0966-58B5-D140-B861-27719A32589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28D16BB-4BBD-122B-98CE-5E202A363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kern="0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Challenge Format</a:t>
            </a:r>
            <a:endParaRPr lang="en-US" dirty="0"/>
          </a:p>
        </p:txBody>
      </p:sp>
      <p:pic>
        <p:nvPicPr>
          <p:cNvPr id="6" name="Google Shape;546;p8" descr="A sign in the dark&#10;&#10;Description automatically generated">
            <a:extLst>
              <a:ext uri="{FF2B5EF4-FFF2-40B4-BE49-F238E27FC236}">
                <a16:creationId xmlns:a16="http://schemas.microsoft.com/office/drawing/2014/main" id="{D0089E21-7A9B-7086-1F80-F5730D17A05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95802" y="414068"/>
            <a:ext cx="3131937" cy="1119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2709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F3307B-413D-7861-F2DF-15991D73B0E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0A1A0966-58B5-D140-B861-27719A32589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79E3CE-0BAB-CE7B-53FC-DC966DB70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Coaches</a:t>
            </a:r>
          </a:p>
        </p:txBody>
      </p:sp>
      <p:pic>
        <p:nvPicPr>
          <p:cNvPr id="6" name="Google Shape;567;p10" descr="A sign in the dark&#10;&#10;Description automatically generated">
            <a:extLst>
              <a:ext uri="{FF2B5EF4-FFF2-40B4-BE49-F238E27FC236}">
                <a16:creationId xmlns:a16="http://schemas.microsoft.com/office/drawing/2014/main" id="{D6236DA6-61E5-BB00-17F3-F7A95EFACC0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95802" y="405442"/>
            <a:ext cx="3131937" cy="11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63;p10">
            <a:extLst>
              <a:ext uri="{FF2B5EF4-FFF2-40B4-BE49-F238E27FC236}">
                <a16:creationId xmlns:a16="http://schemas.microsoft.com/office/drawing/2014/main" id="{5BDD5CEF-66B3-5FA6-AE61-76DD9BAEF97C}"/>
              </a:ext>
            </a:extLst>
          </p:cNvPr>
          <p:cNvSpPr txBox="1">
            <a:spLocks/>
          </p:cNvSpPr>
          <p:nvPr/>
        </p:nvSpPr>
        <p:spPr>
          <a:xfrm>
            <a:off x="1011112" y="1430914"/>
            <a:ext cx="11548949" cy="1098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5033" tIns="121867" rIns="195033" bIns="121867" anchor="t" anchorCtr="0">
            <a:spAutoFit/>
          </a:bodyPr>
          <a:lstStyle>
            <a:lvl1pPr marL="184150" indent="-1841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Wingdings" pitchFamily="2" charset="2"/>
              <a:buChar char="§"/>
              <a:tabLst/>
              <a:defRPr sz="2400" b="0" i="0" kern="1200">
                <a:solidFill>
                  <a:schemeClr val="tx1"/>
                </a:solidFill>
                <a:latin typeface="Bernina Sans Offc" panose="02000000000000000000" pitchFamily="2" charset="77"/>
                <a:ea typeface="+mn-ea"/>
                <a:cs typeface="+mn-cs"/>
              </a:defRPr>
            </a:lvl1pPr>
            <a:lvl2pPr marL="400050" indent="-1841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Wingdings" pitchFamily="2" charset="2"/>
              <a:buChar char="§"/>
              <a:tabLst/>
              <a:defRPr sz="2000" b="0" i="0" kern="1200">
                <a:solidFill>
                  <a:schemeClr val="tx1"/>
                </a:solidFill>
                <a:latin typeface="Bernina Sans Offc" panose="02000000000000000000" pitchFamily="2" charset="77"/>
                <a:ea typeface="+mn-ea"/>
                <a:cs typeface="+mn-cs"/>
              </a:defRPr>
            </a:lvl2pPr>
            <a:lvl3pPr marL="571500" indent="-127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Wingdings" pitchFamily="2" charset="2"/>
              <a:buChar char="§"/>
              <a:tabLst/>
              <a:defRPr sz="1800" b="0" i="0" kern="1200">
                <a:solidFill>
                  <a:schemeClr val="tx1"/>
                </a:solidFill>
                <a:latin typeface="Bernina Sans Offc" panose="02000000000000000000" pitchFamily="2" charset="77"/>
                <a:ea typeface="+mn-ea"/>
                <a:cs typeface="+mn-cs"/>
              </a:defRPr>
            </a:lvl3pPr>
            <a:lvl4pPr marL="811212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Wingdings" pitchFamily="2" charset="2"/>
              <a:buChar char="§"/>
              <a:tabLst/>
              <a:defRPr sz="1600" b="0" i="0" kern="1200">
                <a:solidFill>
                  <a:schemeClr val="tx1"/>
                </a:solidFill>
                <a:latin typeface="Bernina Sans Offc" panose="02000000000000000000" pitchFamily="2" charset="77"/>
                <a:ea typeface="+mn-ea"/>
                <a:cs typeface="+mn-cs"/>
              </a:defRPr>
            </a:lvl4pPr>
            <a:lvl5pPr marL="982662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Wingdings" pitchFamily="2" charset="2"/>
              <a:buChar char="§"/>
              <a:tabLst/>
              <a:defRPr sz="1400" b="0" i="0" kern="1200">
                <a:solidFill>
                  <a:schemeClr val="tx1"/>
                </a:solidFill>
                <a:latin typeface="Bernina Sans Offc" panose="020000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/>
              <a:t>Each team will have a coach through-out the whole hack.</a:t>
            </a:r>
          </a:p>
          <a:p>
            <a:pPr marL="0" indent="0">
              <a:buFont typeface="Wingdings" pitchFamily="2" charset="2"/>
              <a:buNone/>
            </a:pPr>
            <a:r>
              <a:rPr lang="en-US"/>
              <a:t>Use them! But don’t expect them to give you all the answers.</a:t>
            </a:r>
            <a:endParaRPr lang="en-US" dirty="0"/>
          </a:p>
        </p:txBody>
      </p:sp>
      <p:sp>
        <p:nvSpPr>
          <p:cNvPr id="8" name="Google Shape;565;p10">
            <a:extLst>
              <a:ext uri="{FF2B5EF4-FFF2-40B4-BE49-F238E27FC236}">
                <a16:creationId xmlns:a16="http://schemas.microsoft.com/office/drawing/2014/main" id="{796110A5-8082-A7DC-40CA-A9E20BAE0D8C}"/>
              </a:ext>
            </a:extLst>
          </p:cNvPr>
          <p:cNvSpPr txBox="1"/>
          <p:nvPr/>
        </p:nvSpPr>
        <p:spPr>
          <a:xfrm>
            <a:off x="2839911" y="5332696"/>
            <a:ext cx="7891349" cy="103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67" tIns="91400" rIns="146267" bIns="91400" anchor="t" anchorCtr="0">
            <a:spAutoFit/>
          </a:bodyPr>
          <a:lstStyle/>
          <a:p>
            <a:pPr algn="ctr" defTabSz="1219170">
              <a:lnSpc>
                <a:spcPct val="90000"/>
              </a:lnSpc>
              <a:buClr>
                <a:srgbClr val="505050"/>
              </a:buClr>
              <a:buSzPts val="1890"/>
            </a:pPr>
            <a:r>
              <a:rPr lang="en" sz="2800" b="1" kern="0" dirty="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Get to know your coach, their likes and dislikes...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lnSpc>
                <a:spcPct val="90000"/>
              </a:lnSpc>
              <a:spcBef>
                <a:spcPts val="560"/>
              </a:spcBef>
              <a:buClr>
                <a:srgbClr val="505050"/>
              </a:buClr>
              <a:buSzPts val="1890"/>
            </a:pPr>
            <a:r>
              <a:rPr lang="en" sz="2800" b="1" kern="0" dirty="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All the better to find a bribe that works!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9" name="Google Shape;566;p10">
            <a:extLst>
              <a:ext uri="{FF2B5EF4-FFF2-40B4-BE49-F238E27FC236}">
                <a16:creationId xmlns:a16="http://schemas.microsoft.com/office/drawing/2014/main" id="{947F7A46-739B-7C5C-15F0-EE495E11583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7679" y="2647100"/>
            <a:ext cx="2515811" cy="25158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447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D8445-7198-9EF4-A190-2DCB9AF7FF9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0A1A0966-58B5-D140-B861-27719A32589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7C1777A-688D-986C-7E72-236F25CFB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Tooling</a:t>
            </a:r>
          </a:p>
        </p:txBody>
      </p:sp>
      <p:pic>
        <p:nvPicPr>
          <p:cNvPr id="6" name="Google Shape;567;p10" descr="A sign in the dark&#10;&#10;Description automatically generated">
            <a:extLst>
              <a:ext uri="{FF2B5EF4-FFF2-40B4-BE49-F238E27FC236}">
                <a16:creationId xmlns:a16="http://schemas.microsoft.com/office/drawing/2014/main" id="{57A40B3F-25B5-330E-F28C-5B90CD1A1B8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95802" y="405442"/>
            <a:ext cx="3131937" cy="11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73;p11">
            <a:extLst>
              <a:ext uri="{FF2B5EF4-FFF2-40B4-BE49-F238E27FC236}">
                <a16:creationId xmlns:a16="http://schemas.microsoft.com/office/drawing/2014/main" id="{B98BE792-FE2A-A0C8-8DB4-F45A9929A8A9}"/>
              </a:ext>
            </a:extLst>
          </p:cNvPr>
          <p:cNvSpPr txBox="1">
            <a:spLocks/>
          </p:cNvSpPr>
          <p:nvPr/>
        </p:nvSpPr>
        <p:spPr>
          <a:xfrm>
            <a:off x="873090" y="1533668"/>
            <a:ext cx="9616252" cy="1252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5033" tIns="121867" rIns="195033" bIns="121867" anchor="t" anchorCtr="0">
            <a:spAutoFit/>
          </a:bodyPr>
          <a:lstStyle>
            <a:lvl1pPr marL="184150" indent="-1841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Wingdings" pitchFamily="2" charset="2"/>
              <a:buChar char="§"/>
              <a:tabLst/>
              <a:defRPr sz="2400" b="0" i="0" kern="1200">
                <a:solidFill>
                  <a:schemeClr val="tx1"/>
                </a:solidFill>
                <a:latin typeface="Bernina Sans Offc" panose="02000000000000000000" pitchFamily="2" charset="77"/>
                <a:ea typeface="+mn-ea"/>
                <a:cs typeface="+mn-cs"/>
              </a:defRPr>
            </a:lvl1pPr>
            <a:lvl2pPr marL="400050" indent="-1841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Wingdings" pitchFamily="2" charset="2"/>
              <a:buChar char="§"/>
              <a:tabLst/>
              <a:defRPr sz="2000" b="0" i="0" kern="1200">
                <a:solidFill>
                  <a:schemeClr val="tx1"/>
                </a:solidFill>
                <a:latin typeface="Bernina Sans Offc" panose="02000000000000000000" pitchFamily="2" charset="77"/>
                <a:ea typeface="+mn-ea"/>
                <a:cs typeface="+mn-cs"/>
              </a:defRPr>
            </a:lvl2pPr>
            <a:lvl3pPr marL="571500" indent="-127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Wingdings" pitchFamily="2" charset="2"/>
              <a:buChar char="§"/>
              <a:tabLst/>
              <a:defRPr sz="1800" b="0" i="0" kern="1200">
                <a:solidFill>
                  <a:schemeClr val="tx1"/>
                </a:solidFill>
                <a:latin typeface="Bernina Sans Offc" panose="02000000000000000000" pitchFamily="2" charset="77"/>
                <a:ea typeface="+mn-ea"/>
                <a:cs typeface="+mn-cs"/>
              </a:defRPr>
            </a:lvl3pPr>
            <a:lvl4pPr marL="811212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Wingdings" pitchFamily="2" charset="2"/>
              <a:buChar char="§"/>
              <a:tabLst/>
              <a:defRPr sz="1600" b="0" i="0" kern="1200">
                <a:solidFill>
                  <a:schemeClr val="tx1"/>
                </a:solidFill>
                <a:latin typeface="Bernina Sans Offc" panose="02000000000000000000" pitchFamily="2" charset="77"/>
                <a:ea typeface="+mn-ea"/>
                <a:cs typeface="+mn-cs"/>
              </a:defRPr>
            </a:lvl4pPr>
            <a:lvl5pPr marL="982662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Wingdings" pitchFamily="2" charset="2"/>
              <a:buChar char="§"/>
              <a:tabLst/>
              <a:defRPr sz="1400" b="0" i="0" kern="1200">
                <a:solidFill>
                  <a:schemeClr val="tx1"/>
                </a:solidFill>
                <a:latin typeface="Bernina Sans Offc" panose="020000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/>
              <a:t>You can use any tooling you want, but we strongly encourage (and will only support the following):</a:t>
            </a:r>
          </a:p>
          <a:p>
            <a:pPr marL="572560" lvl="1" indent="-236490">
              <a:spcBef>
                <a:spcPts val="507"/>
              </a:spcBef>
              <a:buSzPts val="1710"/>
            </a:pPr>
            <a:r>
              <a:rPr lang="en-US"/>
              <a:t>Azure Cloud Shell</a:t>
            </a:r>
            <a:endParaRPr lang="en-US" dirty="0"/>
          </a:p>
        </p:txBody>
      </p:sp>
      <p:pic>
        <p:nvPicPr>
          <p:cNvPr id="8" name="Google Shape;576;p11" descr="Work tools and supplies">
            <a:extLst>
              <a:ext uri="{FF2B5EF4-FFF2-40B4-BE49-F238E27FC236}">
                <a16:creationId xmlns:a16="http://schemas.microsoft.com/office/drawing/2014/main" id="{4FD94783-181E-FED6-E907-CEE6E152EAC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83444" y="4023816"/>
            <a:ext cx="3478738" cy="21009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8288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12B39-A2B6-F8FB-60C1-BD0497D3C09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0A1A0966-58B5-D140-B861-27719A32589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1BF11EF-FBCF-8F3C-0067-E062017FD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kern="0" dirty="0">
                <a:solidFill>
                  <a:srgbClr val="00206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Finding Answers</a:t>
            </a:r>
            <a:endParaRPr lang="en-US" dirty="0"/>
          </a:p>
        </p:txBody>
      </p:sp>
      <p:pic>
        <p:nvPicPr>
          <p:cNvPr id="6" name="Google Shape;567;p10" descr="A sign in the dark&#10;&#10;Description automatically generated">
            <a:extLst>
              <a:ext uri="{FF2B5EF4-FFF2-40B4-BE49-F238E27FC236}">
                <a16:creationId xmlns:a16="http://schemas.microsoft.com/office/drawing/2014/main" id="{9572998B-2C51-3812-817E-58A88598486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95802" y="405442"/>
            <a:ext cx="3131937" cy="112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82;p12">
            <a:extLst>
              <a:ext uri="{FF2B5EF4-FFF2-40B4-BE49-F238E27FC236}">
                <a16:creationId xmlns:a16="http://schemas.microsoft.com/office/drawing/2014/main" id="{72688832-5F24-BBF5-E15E-434C9698ADA3}"/>
              </a:ext>
            </a:extLst>
          </p:cNvPr>
          <p:cNvSpPr txBox="1">
            <a:spLocks/>
          </p:cNvSpPr>
          <p:nvPr/>
        </p:nvSpPr>
        <p:spPr>
          <a:xfrm>
            <a:off x="1224951" y="1533667"/>
            <a:ext cx="10593238" cy="91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5033" tIns="121867" rIns="195033" bIns="121867" anchor="t" anchorCtr="0">
            <a:spAutoFit/>
          </a:bodyPr>
          <a:lstStyle>
            <a:lvl1pPr marL="184150" indent="-1841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Wingdings" pitchFamily="2" charset="2"/>
              <a:buChar char="§"/>
              <a:tabLst/>
              <a:defRPr sz="2400" b="0" i="0" kern="1200">
                <a:solidFill>
                  <a:schemeClr val="tx1"/>
                </a:solidFill>
                <a:latin typeface="Bernina Sans Offc" panose="02000000000000000000" pitchFamily="2" charset="77"/>
                <a:ea typeface="+mn-ea"/>
                <a:cs typeface="+mn-cs"/>
              </a:defRPr>
            </a:lvl1pPr>
            <a:lvl2pPr marL="400050" indent="-1841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Wingdings" pitchFamily="2" charset="2"/>
              <a:buChar char="§"/>
              <a:tabLst/>
              <a:defRPr sz="2000" b="0" i="0" kern="1200">
                <a:solidFill>
                  <a:schemeClr val="tx1"/>
                </a:solidFill>
                <a:latin typeface="Bernina Sans Offc" panose="02000000000000000000" pitchFamily="2" charset="77"/>
                <a:ea typeface="+mn-ea"/>
                <a:cs typeface="+mn-cs"/>
              </a:defRPr>
            </a:lvl2pPr>
            <a:lvl3pPr marL="571500" indent="-127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Wingdings" pitchFamily="2" charset="2"/>
              <a:buChar char="§"/>
              <a:tabLst/>
              <a:defRPr sz="1800" b="0" i="0" kern="1200">
                <a:solidFill>
                  <a:schemeClr val="tx1"/>
                </a:solidFill>
                <a:latin typeface="Bernina Sans Offc" panose="02000000000000000000" pitchFamily="2" charset="77"/>
                <a:ea typeface="+mn-ea"/>
                <a:cs typeface="+mn-cs"/>
              </a:defRPr>
            </a:lvl3pPr>
            <a:lvl4pPr marL="811212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Wingdings" pitchFamily="2" charset="2"/>
              <a:buChar char="§"/>
              <a:tabLst/>
              <a:defRPr sz="1600" b="0" i="0" kern="1200">
                <a:solidFill>
                  <a:schemeClr val="tx1"/>
                </a:solidFill>
                <a:latin typeface="Bernina Sans Offc" panose="02000000000000000000" pitchFamily="2" charset="77"/>
                <a:ea typeface="+mn-ea"/>
                <a:cs typeface="+mn-cs"/>
              </a:defRPr>
            </a:lvl4pPr>
            <a:lvl5pPr marL="982662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80000"/>
              <a:buFont typeface="Wingdings" pitchFamily="2" charset="2"/>
              <a:buChar char="§"/>
              <a:tabLst/>
              <a:defRPr sz="1400" b="0" i="0" kern="1200">
                <a:solidFill>
                  <a:schemeClr val="tx1"/>
                </a:solidFill>
                <a:latin typeface="Bernina Sans Offc" panose="02000000000000000000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/>
              <a:t>Search engines are your friend! Azure is a hot technology and much ink has been spilled on it.</a:t>
            </a:r>
            <a:endParaRPr lang="en-US" dirty="0"/>
          </a:p>
        </p:txBody>
      </p:sp>
      <p:sp>
        <p:nvSpPr>
          <p:cNvPr id="8" name="Google Shape;584;p12">
            <a:extLst>
              <a:ext uri="{FF2B5EF4-FFF2-40B4-BE49-F238E27FC236}">
                <a16:creationId xmlns:a16="http://schemas.microsoft.com/office/drawing/2014/main" id="{32A9A2B6-2CBB-914C-F79C-4ED181A26519}"/>
              </a:ext>
            </a:extLst>
          </p:cNvPr>
          <p:cNvSpPr txBox="1"/>
          <p:nvPr/>
        </p:nvSpPr>
        <p:spPr>
          <a:xfrm>
            <a:off x="2580230" y="4358100"/>
            <a:ext cx="7238316" cy="1812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67" tIns="91400" rIns="146267" bIns="91400" anchor="t" anchorCtr="0">
            <a:spAutoFit/>
          </a:bodyPr>
          <a:lstStyle/>
          <a:p>
            <a:pPr algn="ctr" defTabSz="1219170">
              <a:lnSpc>
                <a:spcPct val="90000"/>
              </a:lnSpc>
              <a:buClr>
                <a:srgbClr val="505050"/>
              </a:buClr>
              <a:buSzPts val="1890"/>
            </a:pPr>
            <a:r>
              <a:rPr lang="en" sz="2800" b="1" kern="0" dirty="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The Azure and Dynatrace docs are your best bet.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algn="ctr" defTabSz="1219170">
              <a:lnSpc>
                <a:spcPct val="90000"/>
              </a:lnSpc>
              <a:spcBef>
                <a:spcPts val="560"/>
              </a:spcBef>
              <a:buClr>
                <a:srgbClr val="505050"/>
              </a:buClr>
              <a:buSzPts val="1890"/>
            </a:pPr>
            <a:r>
              <a:rPr lang="en" sz="2800" b="1" kern="0" dirty="0">
                <a:solidFill>
                  <a:srgbClr val="505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Many of the related open source projects used here have top notch documentation!</a:t>
            </a: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9" name="Google Shape;585;p12">
            <a:extLst>
              <a:ext uri="{FF2B5EF4-FFF2-40B4-BE49-F238E27FC236}">
                <a16:creationId xmlns:a16="http://schemas.microsoft.com/office/drawing/2014/main" id="{2CE650A3-DE95-99A3-CD02-652C50E6674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2429" y="2617100"/>
            <a:ext cx="2686128" cy="14399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9656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Basic Template (Light)">
  <a:themeElements>
    <a:clrScheme name="Custom 25">
      <a:dk1>
        <a:srgbClr val="00092F"/>
      </a:dk1>
      <a:lt1>
        <a:srgbClr val="FFFFFF"/>
      </a:lt1>
      <a:dk2>
        <a:srgbClr val="002266"/>
      </a:dk2>
      <a:lt2>
        <a:srgbClr val="D8D9D8"/>
      </a:lt2>
      <a:accent1>
        <a:srgbClr val="1866FE"/>
      </a:accent1>
      <a:accent2>
        <a:srgbClr val="7F1AFE"/>
      </a:accent2>
      <a:accent3>
        <a:srgbClr val="01D393"/>
      </a:accent3>
      <a:accent4>
        <a:srgbClr val="85ADFF"/>
      </a:accent4>
      <a:accent5>
        <a:srgbClr val="C499FE"/>
      </a:accent5>
      <a:accent6>
        <a:srgbClr val="5CFDCC"/>
      </a:accent6>
      <a:hlink>
        <a:srgbClr val="1596FE"/>
      </a:hlink>
      <a:folHlink>
        <a:srgbClr val="0E73C2"/>
      </a:folHlink>
    </a:clrScheme>
    <a:fontScheme name="Custom 1">
      <a:majorFont>
        <a:latin typeface="Bernina Sans Offc Extrabold"/>
        <a:ea typeface=""/>
        <a:cs typeface=""/>
      </a:majorFont>
      <a:minorFont>
        <a:latin typeface="Bernina Sans Off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>
          <a:outerShdw blurRad="235545" sx="104000" sy="104000" algn="ctr" rotWithShape="0">
            <a:srgbClr val="000000">
              <a:alpha val="10000"/>
            </a:srgbClr>
          </a:outerShdw>
        </a:effectLst>
      </a:spPr>
      <a:bodyPr rtlCol="0" anchor="t">
        <a:noAutofit/>
      </a:bodyPr>
      <a:lstStyle>
        <a:defPPr marL="0" marR="0" indent="0" algn="ctr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900" u="none" strike="noStrike" kern="1200" cap="none" spc="150" normalizeH="0" baseline="0" noProof="0" dirty="0" err="1" smtClean="0">
            <a:ln>
              <a:noFill/>
            </a:ln>
            <a:solidFill>
              <a:schemeClr val="tx1"/>
            </a:solidFill>
            <a:effectLst/>
            <a:uLnTx/>
            <a:uFillTx/>
            <a:latin typeface="DT Flow Text V1.011" pitchFamily="2" charset="77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spAutoFit/>
      </a:bodyPr>
      <a:lstStyle>
        <a:defPPr algn="l">
          <a:lnSpc>
            <a:spcPct val="100000"/>
          </a:lnSpc>
          <a:defRPr sz="1100" dirty="0" smtClean="0"/>
        </a:defPPr>
      </a:lstStyle>
    </a:txDef>
  </a:objectDefaults>
  <a:extraClrSchemeLst/>
  <a:custClrLst>
    <a:custClr name="Warning - Yellow ">
      <a:srgbClr val="FDC300"/>
    </a:custClr>
    <a:custClr name="Error - Red ">
      <a:srgbClr val="F43D5A"/>
    </a:custClr>
  </a:custClrLst>
  <a:extLst>
    <a:ext uri="{05A4C25C-085E-4340-85A3-A5531E510DB2}">
      <thm15:themeFamily xmlns:thm15="http://schemas.microsoft.com/office/thememl/2012/main" name="Dynatrace_Template_0-1" id="{0CBDAFBB-B085-F943-B832-98EE8B1B73FF}" vid="{9B284092-B15C-EA4F-806A-9EFFE3F29F7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463</Words>
  <Application>Microsoft Office PowerPoint</Application>
  <PresentationFormat>Widescreen</PresentationFormat>
  <Paragraphs>89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Arial</vt:lpstr>
      <vt:lpstr>Bernina Sans Offc</vt:lpstr>
      <vt:lpstr>Bernina Sans Offc Extrabold</vt:lpstr>
      <vt:lpstr>Calibri</vt:lpstr>
      <vt:lpstr>Calibri Light</vt:lpstr>
      <vt:lpstr>IBM Plex Sans</vt:lpstr>
      <vt:lpstr>Quattrocento Sans</vt:lpstr>
      <vt:lpstr>Roboto</vt:lpstr>
      <vt:lpstr>Wingdings</vt:lpstr>
      <vt:lpstr>Office Theme</vt:lpstr>
      <vt:lpstr>2_Basic Template (Light)</vt:lpstr>
      <vt:lpstr>Dynatrce on Azure</vt:lpstr>
      <vt:lpstr>PowerPoint Presentation</vt:lpstr>
      <vt:lpstr>What Is What The Hack ?</vt:lpstr>
      <vt:lpstr>You will get your hands dirty</vt:lpstr>
      <vt:lpstr>PowerPoint Presentation</vt:lpstr>
      <vt:lpstr>Challenge Format</vt:lpstr>
      <vt:lpstr>Coaches</vt:lpstr>
      <vt:lpstr>Tooling</vt:lpstr>
      <vt:lpstr>Finding Answers</vt:lpstr>
      <vt:lpstr>Challenge 0</vt:lpstr>
      <vt:lpstr>PowerPoint Presentation</vt:lpstr>
      <vt:lpstr>Challenge 1</vt:lpstr>
      <vt:lpstr>PowerPoint Presentation</vt:lpstr>
      <vt:lpstr>PowerPoint Presentation</vt:lpstr>
      <vt:lpstr>Challenge 2</vt:lpstr>
      <vt:lpstr>PowerPoint Presentation</vt:lpstr>
      <vt:lpstr>PowerPoint Presentation</vt:lpstr>
      <vt:lpstr>Challenge 3</vt:lpstr>
      <vt:lpstr>PowerPoint Presentation</vt:lpstr>
      <vt:lpstr>PowerPoint Presentation</vt:lpstr>
      <vt:lpstr>Challenge 4</vt:lpstr>
      <vt:lpstr>PowerPoint Presentation</vt:lpstr>
      <vt:lpstr>PowerPoint Presentation</vt:lpstr>
      <vt:lpstr>Challenge 5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Dynatrce on Azure</dc:title>
  <dc:creator>Gurbani, Jay</dc:creator>
  <cp:lastModifiedBy>Gurbani, Jay</cp:lastModifiedBy>
  <cp:revision>1</cp:revision>
  <dcterms:created xsi:type="dcterms:W3CDTF">2023-01-26T20:25:22Z</dcterms:created>
  <dcterms:modified xsi:type="dcterms:W3CDTF">2023-01-26T20:55:07Z</dcterms:modified>
</cp:coreProperties>
</file>